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6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Yukiko Asano\AppData\Local\Microsoft\Windows\Temporary Internet Files\Content.IE5\5Y28HU37\MC9001988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36912"/>
            <a:ext cx="1030586" cy="1024550"/>
          </a:xfrm>
          <a:prstGeom prst="rect">
            <a:avLst/>
          </a:prstGeom>
          <a:noFill/>
        </p:spPr>
      </p:pic>
      <p:pic>
        <p:nvPicPr>
          <p:cNvPr id="6" name="Picture 3" descr="C:\Users\Yukiko Asano\AppData\Local\Microsoft\Windows\Temporary Internet Files\Content.IE5\5Y28HU37\MC90019882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636912"/>
            <a:ext cx="1030586" cy="102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25 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0.25 2.22222E-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Yukiko Asano</dc:creator>
  <cp:lastModifiedBy>Yukiko Asano</cp:lastModifiedBy>
  <cp:revision>1</cp:revision>
  <dcterms:created xsi:type="dcterms:W3CDTF">2010-11-24T10:01:42Z</dcterms:created>
  <dcterms:modified xsi:type="dcterms:W3CDTF">2010-11-24T10:05:36Z</dcterms:modified>
</cp:coreProperties>
</file>