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4A47A-9CC0-4E76-9F89-7A17B0151040}" type="datetimeFigureOut">
              <a:rPr kumimoji="1" lang="ja-JP" altLang="en-US" smtClean="0"/>
              <a:pPr/>
              <a:t>2011/3/18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839F0-1A3D-4309-839C-2A771F878B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839F0-1A3D-4309-839C-2A771F878B8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2011/3/18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2011/3/18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2011/3/18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29D57-B49B-4C02-9F5D-974A732A46D6}" type="datetimeFigureOut">
              <a:rPr kumimoji="1" lang="ja-JP" altLang="en-US" smtClean="0"/>
              <a:pPr/>
              <a:t>2011/3/18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ukiko%20Asano\Desktop\hp1\2004winter.mpg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9" name="2004winter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123728" y="1772816"/>
            <a:ext cx="4619142" cy="3079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971600" y="2492896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これが我が家のウサギの</a:t>
            </a:r>
            <a:r>
              <a:rPr kumimoji="1" lang="en-US" altLang="ja-JP" sz="5400" dirty="0" smtClean="0">
                <a:solidFill>
                  <a:srgbClr val="FF0000"/>
                </a:solidFill>
              </a:rPr>
              <a:t>VIDEO</a:t>
            </a:r>
            <a:r>
              <a:rPr kumimoji="1" lang="ja-JP" altLang="en-US" sz="5400" dirty="0" smtClean="0">
                <a:solidFill>
                  <a:srgbClr val="FF0000"/>
                </a:solidFill>
              </a:rPr>
              <a:t>です。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5536" y="429309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</a:rPr>
              <a:t>TEST</a:t>
            </a: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TEST</a:t>
            </a: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TEST</a:t>
            </a: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TEST</a:t>
            </a: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TEST</a:t>
            </a: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TEST</a:t>
            </a: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TEST</a:t>
            </a: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TEST</a:t>
            </a: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TEST</a:t>
            </a: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TEST</a:t>
            </a: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TEST</a:t>
            </a: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TEST</a:t>
            </a: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TEST</a:t>
            </a: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TEST</a:t>
            </a: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78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</TotalTime>
  <Words>24</Words>
  <Application>Microsoft Office PowerPoint</Application>
  <PresentationFormat>画面に合わせる (4:3)</PresentationFormat>
  <Paragraphs>3</Paragraphs>
  <Slides>1</Slides>
  <Notes>1</Notes>
  <HiddenSlides>0</HiddenSlides>
  <MMClips>1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Yukiko Asano</dc:creator>
  <cp:lastModifiedBy>Yukiko Asano</cp:lastModifiedBy>
  <cp:revision>3</cp:revision>
  <dcterms:created xsi:type="dcterms:W3CDTF">2011-03-18T08:55:18Z</dcterms:created>
  <dcterms:modified xsi:type="dcterms:W3CDTF">2011-03-18T09:10:49Z</dcterms:modified>
</cp:coreProperties>
</file>