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1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01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08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32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7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153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930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23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9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895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44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03FDB-000B-454A-A684-DF221B752CED}" type="datetimeFigureOut">
              <a:rPr kumimoji="1" lang="ja-JP" altLang="en-US" smtClean="0"/>
              <a:t>2012/2/5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A654-6D39-42AC-AA16-7D49085F5F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20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>
                <a:effectLst/>
              </a:rPr>
              <a:t>パワーポイントで</a:t>
            </a:r>
            <a:endParaRPr lang="en-US" altLang="ja-JP" dirty="0" smtClean="0">
              <a:effectLst/>
            </a:endParaRPr>
          </a:p>
          <a:p>
            <a:pPr marL="0" indent="0">
              <a:buNone/>
            </a:pPr>
            <a:r>
              <a:rPr lang="ja-JP" altLang="en-US" dirty="0" smtClean="0">
                <a:effectLst/>
              </a:rPr>
              <a:t>字が順番にでてくる・・・</a:t>
            </a:r>
            <a:endParaRPr lang="en-US" altLang="ja-JP" dirty="0" smtClean="0">
              <a:effectLst/>
            </a:endParaRPr>
          </a:p>
          <a:p>
            <a:pPr marL="0" indent="0">
              <a:buNone/>
            </a:pPr>
            <a:r>
              <a:rPr lang="ja-JP" altLang="en-US" dirty="0" smtClean="0">
                <a:effectLst/>
              </a:rPr>
              <a:t>というのをやりたいのですが・・・</a:t>
            </a:r>
            <a:endParaRPr lang="en-US" altLang="ja-JP" dirty="0" smtClean="0">
              <a:effectLst/>
            </a:endParaRPr>
          </a:p>
          <a:p>
            <a:pPr marL="0" indent="0">
              <a:buNone/>
            </a:pPr>
            <a:r>
              <a:rPr lang="ja-JP" altLang="en-US" dirty="0" smtClean="0">
                <a:effectLst/>
              </a:rPr>
              <a:t>やり方を教えてください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078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2012-02-05T09:41:07Z</dcterms:created>
  <dcterms:modified xsi:type="dcterms:W3CDTF">2012-02-05T09:41:13Z</dcterms:modified>
</cp:coreProperties>
</file>