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32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4A47A-9CC0-4E76-9F89-7A17B0151040}" type="datetimeFigureOut">
              <a:rPr kumimoji="1" lang="ja-JP" altLang="en-US" smtClean="0"/>
              <a:pPr/>
              <a:t>2012/7/1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839F0-1A3D-4309-839C-2A771F878B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839F0-1A3D-4309-839C-2A771F878B8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2012/7/1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2012/7/1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2012/7/1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2012/7/1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5"/>
          <p:cNvGrpSpPr>
            <a:grpSpLocks noChangeAspect="1"/>
          </p:cNvGrpSpPr>
          <p:nvPr/>
        </p:nvGrpSpPr>
        <p:grpSpPr bwMode="auto">
          <a:xfrm rot="1439420">
            <a:off x="3800475" y="2886196"/>
            <a:ext cx="2068513" cy="2297113"/>
            <a:chOff x="2394" y="1620"/>
            <a:chExt cx="1303" cy="1447"/>
          </a:xfrm>
        </p:grpSpPr>
        <p:sp>
          <p:nvSpPr>
            <p:cNvPr id="1028" name="AutoShape 4"/>
            <p:cNvSpPr>
              <a:spLocks noChangeAspect="1" noChangeArrowheads="1" noTextEdit="1"/>
            </p:cNvSpPr>
            <p:nvPr/>
          </p:nvSpPr>
          <p:spPr bwMode="auto">
            <a:xfrm>
              <a:off x="2394" y="1620"/>
              <a:ext cx="1303" cy="1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709" y="2611"/>
              <a:ext cx="888" cy="426"/>
            </a:xfrm>
            <a:custGeom>
              <a:avLst/>
              <a:gdLst/>
              <a:ahLst/>
              <a:cxnLst>
                <a:cxn ang="0">
                  <a:pos x="807" y="694"/>
                </a:cxn>
                <a:cxn ang="0">
                  <a:pos x="569" y="769"/>
                </a:cxn>
                <a:cxn ang="0">
                  <a:pos x="360" y="817"/>
                </a:cxn>
                <a:cxn ang="0">
                  <a:pos x="193" y="833"/>
                </a:cxn>
                <a:cxn ang="0">
                  <a:pos x="84" y="816"/>
                </a:cxn>
                <a:cxn ang="0">
                  <a:pos x="45" y="762"/>
                </a:cxn>
                <a:cxn ang="0">
                  <a:pos x="85" y="678"/>
                </a:cxn>
                <a:cxn ang="0">
                  <a:pos x="195" y="575"/>
                </a:cxn>
                <a:cxn ang="0">
                  <a:pos x="360" y="462"/>
                </a:cxn>
                <a:cxn ang="0">
                  <a:pos x="569" y="345"/>
                </a:cxn>
                <a:cxn ang="0">
                  <a:pos x="810" y="234"/>
                </a:cxn>
                <a:cxn ang="0">
                  <a:pos x="1057" y="141"/>
                </a:cxn>
                <a:cxn ang="0">
                  <a:pos x="1284" y="76"/>
                </a:cxn>
                <a:cxn ang="0">
                  <a:pos x="1479" y="39"/>
                </a:cxn>
                <a:cxn ang="0">
                  <a:pos x="1625" y="36"/>
                </a:cxn>
                <a:cxn ang="0">
                  <a:pos x="1713" y="65"/>
                </a:cxn>
                <a:cxn ang="0">
                  <a:pos x="1724" y="132"/>
                </a:cxn>
                <a:cxn ang="0">
                  <a:pos x="1661" y="221"/>
                </a:cxn>
                <a:cxn ang="0">
                  <a:pos x="1534" y="328"/>
                </a:cxn>
                <a:cxn ang="0">
                  <a:pos x="1355" y="442"/>
                </a:cxn>
                <a:cxn ang="0">
                  <a:pos x="1136" y="556"/>
                </a:cxn>
                <a:cxn ang="0">
                  <a:pos x="978" y="641"/>
                </a:cxn>
                <a:cxn ang="0">
                  <a:pos x="1236" y="522"/>
                </a:cxn>
                <a:cxn ang="0">
                  <a:pos x="1455" y="399"/>
                </a:cxn>
                <a:cxn ang="0">
                  <a:pos x="1627" y="278"/>
                </a:cxn>
                <a:cxn ang="0">
                  <a:pos x="1737" y="170"/>
                </a:cxn>
                <a:cxn ang="0">
                  <a:pos x="1777" y="81"/>
                </a:cxn>
                <a:cxn ang="0">
                  <a:pos x="1737" y="22"/>
                </a:cxn>
                <a:cxn ang="0">
                  <a:pos x="1622" y="0"/>
                </a:cxn>
                <a:cxn ang="0">
                  <a:pos x="1449" y="14"/>
                </a:cxn>
                <a:cxn ang="0">
                  <a:pos x="1230" y="62"/>
                </a:cxn>
                <a:cxn ang="0">
                  <a:pos x="978" y="141"/>
                </a:cxn>
                <a:cxn ang="0">
                  <a:pos x="709" y="249"/>
                </a:cxn>
                <a:cxn ang="0">
                  <a:pos x="462" y="371"/>
                </a:cxn>
                <a:cxn ang="0">
                  <a:pos x="257" y="494"/>
                </a:cxn>
                <a:cxn ang="0">
                  <a:pos x="105" y="610"/>
                </a:cxn>
                <a:cxn ang="0">
                  <a:pos x="17" y="714"/>
                </a:cxn>
                <a:cxn ang="0">
                  <a:pos x="5" y="794"/>
                </a:cxn>
                <a:cxn ang="0">
                  <a:pos x="71" y="842"/>
                </a:cxn>
                <a:cxn ang="0">
                  <a:pos x="206" y="851"/>
                </a:cxn>
                <a:cxn ang="0">
                  <a:pos x="396" y="827"/>
                </a:cxn>
                <a:cxn ang="0">
                  <a:pos x="627" y="768"/>
                </a:cxn>
                <a:cxn ang="0">
                  <a:pos x="887" y="678"/>
                </a:cxn>
              </a:cxnLst>
              <a:rect l="0" t="0" r="r" b="b"/>
              <a:pathLst>
                <a:path w="1777" h="853">
                  <a:moveTo>
                    <a:pt x="973" y="629"/>
                  </a:moveTo>
                  <a:lnTo>
                    <a:pt x="890" y="663"/>
                  </a:lnTo>
                  <a:lnTo>
                    <a:pt x="807" y="694"/>
                  </a:lnTo>
                  <a:lnTo>
                    <a:pt x="725" y="723"/>
                  </a:lnTo>
                  <a:lnTo>
                    <a:pt x="646" y="748"/>
                  </a:lnTo>
                  <a:lnTo>
                    <a:pt x="569" y="769"/>
                  </a:lnTo>
                  <a:lnTo>
                    <a:pt x="496" y="789"/>
                  </a:lnTo>
                  <a:lnTo>
                    <a:pt x="425" y="805"/>
                  </a:lnTo>
                  <a:lnTo>
                    <a:pt x="360" y="817"/>
                  </a:lnTo>
                  <a:lnTo>
                    <a:pt x="298" y="827"/>
                  </a:lnTo>
                  <a:lnTo>
                    <a:pt x="243" y="831"/>
                  </a:lnTo>
                  <a:lnTo>
                    <a:pt x="193" y="833"/>
                  </a:lnTo>
                  <a:lnTo>
                    <a:pt x="150" y="831"/>
                  </a:lnTo>
                  <a:lnTo>
                    <a:pt x="113" y="825"/>
                  </a:lnTo>
                  <a:lnTo>
                    <a:pt x="84" y="816"/>
                  </a:lnTo>
                  <a:lnTo>
                    <a:pt x="62" y="802"/>
                  </a:lnTo>
                  <a:lnTo>
                    <a:pt x="50" y="783"/>
                  </a:lnTo>
                  <a:lnTo>
                    <a:pt x="45" y="762"/>
                  </a:lnTo>
                  <a:lnTo>
                    <a:pt x="51" y="735"/>
                  </a:lnTo>
                  <a:lnTo>
                    <a:pt x="64" y="708"/>
                  </a:lnTo>
                  <a:lnTo>
                    <a:pt x="85" y="678"/>
                  </a:lnTo>
                  <a:lnTo>
                    <a:pt x="115" y="646"/>
                  </a:lnTo>
                  <a:lnTo>
                    <a:pt x="152" y="610"/>
                  </a:lnTo>
                  <a:lnTo>
                    <a:pt x="195" y="575"/>
                  </a:lnTo>
                  <a:lnTo>
                    <a:pt x="244" y="538"/>
                  </a:lnTo>
                  <a:lnTo>
                    <a:pt x="298" y="501"/>
                  </a:lnTo>
                  <a:lnTo>
                    <a:pt x="360" y="462"/>
                  </a:lnTo>
                  <a:lnTo>
                    <a:pt x="425" y="422"/>
                  </a:lnTo>
                  <a:lnTo>
                    <a:pt x="495" y="383"/>
                  </a:lnTo>
                  <a:lnTo>
                    <a:pt x="569" y="345"/>
                  </a:lnTo>
                  <a:lnTo>
                    <a:pt x="646" y="306"/>
                  </a:lnTo>
                  <a:lnTo>
                    <a:pt x="726" y="269"/>
                  </a:lnTo>
                  <a:lnTo>
                    <a:pt x="810" y="234"/>
                  </a:lnTo>
                  <a:lnTo>
                    <a:pt x="893" y="200"/>
                  </a:lnTo>
                  <a:lnTo>
                    <a:pt x="977" y="169"/>
                  </a:lnTo>
                  <a:lnTo>
                    <a:pt x="1057" y="141"/>
                  </a:lnTo>
                  <a:lnTo>
                    <a:pt x="1136" y="116"/>
                  </a:lnTo>
                  <a:lnTo>
                    <a:pt x="1211" y="95"/>
                  </a:lnTo>
                  <a:lnTo>
                    <a:pt x="1284" y="76"/>
                  </a:lnTo>
                  <a:lnTo>
                    <a:pt x="1353" y="61"/>
                  </a:lnTo>
                  <a:lnTo>
                    <a:pt x="1418" y="48"/>
                  </a:lnTo>
                  <a:lnTo>
                    <a:pt x="1479" y="39"/>
                  </a:lnTo>
                  <a:lnTo>
                    <a:pt x="1534" y="34"/>
                  </a:lnTo>
                  <a:lnTo>
                    <a:pt x="1584" y="33"/>
                  </a:lnTo>
                  <a:lnTo>
                    <a:pt x="1625" y="36"/>
                  </a:lnTo>
                  <a:lnTo>
                    <a:pt x="1662" y="42"/>
                  </a:lnTo>
                  <a:lnTo>
                    <a:pt x="1692" y="51"/>
                  </a:lnTo>
                  <a:lnTo>
                    <a:pt x="1713" y="65"/>
                  </a:lnTo>
                  <a:lnTo>
                    <a:pt x="1726" y="84"/>
                  </a:lnTo>
                  <a:lnTo>
                    <a:pt x="1729" y="105"/>
                  </a:lnTo>
                  <a:lnTo>
                    <a:pt x="1724" y="132"/>
                  </a:lnTo>
                  <a:lnTo>
                    <a:pt x="1712" y="159"/>
                  </a:lnTo>
                  <a:lnTo>
                    <a:pt x="1690" y="189"/>
                  </a:lnTo>
                  <a:lnTo>
                    <a:pt x="1661" y="221"/>
                  </a:lnTo>
                  <a:lnTo>
                    <a:pt x="1625" y="255"/>
                  </a:lnTo>
                  <a:lnTo>
                    <a:pt x="1584" y="291"/>
                  </a:lnTo>
                  <a:lnTo>
                    <a:pt x="1534" y="328"/>
                  </a:lnTo>
                  <a:lnTo>
                    <a:pt x="1480" y="365"/>
                  </a:lnTo>
                  <a:lnTo>
                    <a:pt x="1420" y="403"/>
                  </a:lnTo>
                  <a:lnTo>
                    <a:pt x="1355" y="442"/>
                  </a:lnTo>
                  <a:lnTo>
                    <a:pt x="1287" y="481"/>
                  </a:lnTo>
                  <a:lnTo>
                    <a:pt x="1213" y="519"/>
                  </a:lnTo>
                  <a:lnTo>
                    <a:pt x="1136" y="556"/>
                  </a:lnTo>
                  <a:lnTo>
                    <a:pt x="1057" y="593"/>
                  </a:lnTo>
                  <a:lnTo>
                    <a:pt x="973" y="629"/>
                  </a:lnTo>
                  <a:lnTo>
                    <a:pt x="978" y="641"/>
                  </a:lnTo>
                  <a:lnTo>
                    <a:pt x="1068" y="603"/>
                  </a:lnTo>
                  <a:lnTo>
                    <a:pt x="1154" y="562"/>
                  </a:lnTo>
                  <a:lnTo>
                    <a:pt x="1236" y="522"/>
                  </a:lnTo>
                  <a:lnTo>
                    <a:pt x="1315" y="481"/>
                  </a:lnTo>
                  <a:lnTo>
                    <a:pt x="1387" y="439"/>
                  </a:lnTo>
                  <a:lnTo>
                    <a:pt x="1455" y="399"/>
                  </a:lnTo>
                  <a:lnTo>
                    <a:pt x="1519" y="357"/>
                  </a:lnTo>
                  <a:lnTo>
                    <a:pt x="1576" y="317"/>
                  </a:lnTo>
                  <a:lnTo>
                    <a:pt x="1627" y="278"/>
                  </a:lnTo>
                  <a:lnTo>
                    <a:pt x="1670" y="241"/>
                  </a:lnTo>
                  <a:lnTo>
                    <a:pt x="1707" y="204"/>
                  </a:lnTo>
                  <a:lnTo>
                    <a:pt x="1737" y="170"/>
                  </a:lnTo>
                  <a:lnTo>
                    <a:pt x="1758" y="138"/>
                  </a:lnTo>
                  <a:lnTo>
                    <a:pt x="1772" y="108"/>
                  </a:lnTo>
                  <a:lnTo>
                    <a:pt x="1777" y="81"/>
                  </a:lnTo>
                  <a:lnTo>
                    <a:pt x="1772" y="57"/>
                  </a:lnTo>
                  <a:lnTo>
                    <a:pt x="1758" y="37"/>
                  </a:lnTo>
                  <a:lnTo>
                    <a:pt x="1737" y="22"/>
                  </a:lnTo>
                  <a:lnTo>
                    <a:pt x="1706" y="11"/>
                  </a:lnTo>
                  <a:lnTo>
                    <a:pt x="1667" y="3"/>
                  </a:lnTo>
                  <a:lnTo>
                    <a:pt x="1622" y="0"/>
                  </a:lnTo>
                  <a:lnTo>
                    <a:pt x="1571" y="0"/>
                  </a:lnTo>
                  <a:lnTo>
                    <a:pt x="1513" y="5"/>
                  </a:lnTo>
                  <a:lnTo>
                    <a:pt x="1449" y="14"/>
                  </a:lnTo>
                  <a:lnTo>
                    <a:pt x="1381" y="27"/>
                  </a:lnTo>
                  <a:lnTo>
                    <a:pt x="1307" y="42"/>
                  </a:lnTo>
                  <a:lnTo>
                    <a:pt x="1230" y="62"/>
                  </a:lnTo>
                  <a:lnTo>
                    <a:pt x="1150" y="85"/>
                  </a:lnTo>
                  <a:lnTo>
                    <a:pt x="1065" y="112"/>
                  </a:lnTo>
                  <a:lnTo>
                    <a:pt x="978" y="141"/>
                  </a:lnTo>
                  <a:lnTo>
                    <a:pt x="890" y="173"/>
                  </a:lnTo>
                  <a:lnTo>
                    <a:pt x="799" y="210"/>
                  </a:lnTo>
                  <a:lnTo>
                    <a:pt x="709" y="249"/>
                  </a:lnTo>
                  <a:lnTo>
                    <a:pt x="623" y="289"/>
                  </a:lnTo>
                  <a:lnTo>
                    <a:pt x="539" y="329"/>
                  </a:lnTo>
                  <a:lnTo>
                    <a:pt x="462" y="371"/>
                  </a:lnTo>
                  <a:lnTo>
                    <a:pt x="388" y="413"/>
                  </a:lnTo>
                  <a:lnTo>
                    <a:pt x="320" y="453"/>
                  </a:lnTo>
                  <a:lnTo>
                    <a:pt x="257" y="494"/>
                  </a:lnTo>
                  <a:lnTo>
                    <a:pt x="201" y="535"/>
                  </a:lnTo>
                  <a:lnTo>
                    <a:pt x="150" y="573"/>
                  </a:lnTo>
                  <a:lnTo>
                    <a:pt x="105" y="610"/>
                  </a:lnTo>
                  <a:lnTo>
                    <a:pt x="68" y="647"/>
                  </a:lnTo>
                  <a:lnTo>
                    <a:pt x="39" y="681"/>
                  </a:lnTo>
                  <a:lnTo>
                    <a:pt x="17" y="714"/>
                  </a:lnTo>
                  <a:lnTo>
                    <a:pt x="5" y="743"/>
                  </a:lnTo>
                  <a:lnTo>
                    <a:pt x="0" y="771"/>
                  </a:lnTo>
                  <a:lnTo>
                    <a:pt x="5" y="794"/>
                  </a:lnTo>
                  <a:lnTo>
                    <a:pt x="19" y="814"/>
                  </a:lnTo>
                  <a:lnTo>
                    <a:pt x="40" y="830"/>
                  </a:lnTo>
                  <a:lnTo>
                    <a:pt x="71" y="842"/>
                  </a:lnTo>
                  <a:lnTo>
                    <a:pt x="110" y="848"/>
                  </a:lnTo>
                  <a:lnTo>
                    <a:pt x="155" y="853"/>
                  </a:lnTo>
                  <a:lnTo>
                    <a:pt x="206" y="851"/>
                  </a:lnTo>
                  <a:lnTo>
                    <a:pt x="263" y="847"/>
                  </a:lnTo>
                  <a:lnTo>
                    <a:pt x="328" y="837"/>
                  </a:lnTo>
                  <a:lnTo>
                    <a:pt x="396" y="827"/>
                  </a:lnTo>
                  <a:lnTo>
                    <a:pt x="468" y="810"/>
                  </a:lnTo>
                  <a:lnTo>
                    <a:pt x="546" y="791"/>
                  </a:lnTo>
                  <a:lnTo>
                    <a:pt x="627" y="768"/>
                  </a:lnTo>
                  <a:lnTo>
                    <a:pt x="711" y="740"/>
                  </a:lnTo>
                  <a:lnTo>
                    <a:pt x="799" y="711"/>
                  </a:lnTo>
                  <a:lnTo>
                    <a:pt x="887" y="678"/>
                  </a:lnTo>
                  <a:lnTo>
                    <a:pt x="978" y="641"/>
                  </a:lnTo>
                  <a:lnTo>
                    <a:pt x="973" y="629"/>
                  </a:lnTo>
                  <a:close/>
                </a:path>
              </a:pathLst>
            </a:custGeom>
            <a:solidFill>
              <a:srgbClr val="0084E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568" y="1633"/>
              <a:ext cx="1034" cy="1396"/>
            </a:xfrm>
            <a:custGeom>
              <a:avLst/>
              <a:gdLst/>
              <a:ahLst/>
              <a:cxnLst>
                <a:cxn ang="0">
                  <a:pos x="299" y="3"/>
                </a:cxn>
                <a:cxn ang="0">
                  <a:pos x="410" y="2"/>
                </a:cxn>
                <a:cxn ang="0">
                  <a:pos x="465" y="39"/>
                </a:cxn>
                <a:cxn ang="0">
                  <a:pos x="499" y="153"/>
                </a:cxn>
                <a:cxn ang="0">
                  <a:pos x="540" y="204"/>
                </a:cxn>
                <a:cxn ang="0">
                  <a:pos x="551" y="482"/>
                </a:cxn>
                <a:cxn ang="0">
                  <a:pos x="599" y="589"/>
                </a:cxn>
                <a:cxn ang="0">
                  <a:pos x="661" y="589"/>
                </a:cxn>
                <a:cxn ang="0">
                  <a:pos x="695" y="599"/>
                </a:cxn>
                <a:cxn ang="0">
                  <a:pos x="761" y="655"/>
                </a:cxn>
                <a:cxn ang="0">
                  <a:pos x="809" y="660"/>
                </a:cxn>
                <a:cxn ang="0">
                  <a:pos x="922" y="686"/>
                </a:cxn>
                <a:cxn ang="0">
                  <a:pos x="1056" y="749"/>
                </a:cxn>
                <a:cxn ang="0">
                  <a:pos x="1178" y="856"/>
                </a:cxn>
                <a:cxn ang="0">
                  <a:pos x="1288" y="987"/>
                </a:cxn>
                <a:cxn ang="0">
                  <a:pos x="1377" y="1134"/>
                </a:cxn>
                <a:cxn ang="0">
                  <a:pos x="1507" y="1398"/>
                </a:cxn>
                <a:cxn ang="0">
                  <a:pos x="1652" y="1663"/>
                </a:cxn>
                <a:cxn ang="0">
                  <a:pos x="1776" y="1750"/>
                </a:cxn>
                <a:cxn ang="0">
                  <a:pos x="1822" y="1781"/>
                </a:cxn>
                <a:cxn ang="0">
                  <a:pos x="1864" y="1836"/>
                </a:cxn>
                <a:cxn ang="0">
                  <a:pos x="1929" y="1890"/>
                </a:cxn>
                <a:cxn ang="0">
                  <a:pos x="2020" y="1955"/>
                </a:cxn>
                <a:cxn ang="0">
                  <a:pos x="2068" y="2022"/>
                </a:cxn>
                <a:cxn ang="0">
                  <a:pos x="2059" y="2042"/>
                </a:cxn>
                <a:cxn ang="0">
                  <a:pos x="1988" y="1966"/>
                </a:cxn>
                <a:cxn ang="0">
                  <a:pos x="1731" y="1969"/>
                </a:cxn>
                <a:cxn ang="0">
                  <a:pos x="1347" y="2067"/>
                </a:cxn>
                <a:cxn ang="0">
                  <a:pos x="905" y="2244"/>
                </a:cxn>
                <a:cxn ang="0">
                  <a:pos x="539" y="2449"/>
                </a:cxn>
                <a:cxn ang="0">
                  <a:pos x="321" y="2636"/>
                </a:cxn>
                <a:cxn ang="0">
                  <a:pos x="290" y="2755"/>
                </a:cxn>
                <a:cxn ang="0">
                  <a:pos x="318" y="2783"/>
                </a:cxn>
                <a:cxn ang="0">
                  <a:pos x="282" y="2768"/>
                </a:cxn>
                <a:cxn ang="0">
                  <a:pos x="267" y="2686"/>
                </a:cxn>
                <a:cxn ang="0">
                  <a:pos x="293" y="2491"/>
                </a:cxn>
                <a:cxn ang="0">
                  <a:pos x="287" y="2391"/>
                </a:cxn>
                <a:cxn ang="0">
                  <a:pos x="301" y="2136"/>
                </a:cxn>
                <a:cxn ang="0">
                  <a:pos x="179" y="1781"/>
                </a:cxn>
                <a:cxn ang="0">
                  <a:pos x="91" y="1449"/>
                </a:cxn>
                <a:cxn ang="0">
                  <a:pos x="97" y="1121"/>
                </a:cxn>
                <a:cxn ang="0">
                  <a:pos x="211" y="901"/>
                </a:cxn>
                <a:cxn ang="0">
                  <a:pos x="244" y="777"/>
                </a:cxn>
                <a:cxn ang="0">
                  <a:pos x="273" y="742"/>
                </a:cxn>
                <a:cxn ang="0">
                  <a:pos x="304" y="698"/>
                </a:cxn>
                <a:cxn ang="0">
                  <a:pos x="284" y="633"/>
                </a:cxn>
                <a:cxn ang="0">
                  <a:pos x="180" y="533"/>
                </a:cxn>
                <a:cxn ang="0">
                  <a:pos x="69" y="411"/>
                </a:cxn>
                <a:cxn ang="0">
                  <a:pos x="4" y="240"/>
                </a:cxn>
                <a:cxn ang="0">
                  <a:pos x="41" y="136"/>
                </a:cxn>
                <a:cxn ang="0">
                  <a:pos x="132" y="60"/>
                </a:cxn>
              </a:cxnLst>
              <a:rect l="0" t="0" r="r" b="b"/>
              <a:pathLst>
                <a:path w="2068" h="2792">
                  <a:moveTo>
                    <a:pt x="188" y="34"/>
                  </a:moveTo>
                  <a:lnTo>
                    <a:pt x="219" y="22"/>
                  </a:lnTo>
                  <a:lnTo>
                    <a:pt x="247" y="14"/>
                  </a:lnTo>
                  <a:lnTo>
                    <a:pt x="273" y="8"/>
                  </a:lnTo>
                  <a:lnTo>
                    <a:pt x="299" y="3"/>
                  </a:lnTo>
                  <a:lnTo>
                    <a:pt x="322" y="2"/>
                  </a:lnTo>
                  <a:lnTo>
                    <a:pt x="346" y="0"/>
                  </a:lnTo>
                  <a:lnTo>
                    <a:pt x="367" y="0"/>
                  </a:lnTo>
                  <a:lnTo>
                    <a:pt x="390" y="0"/>
                  </a:lnTo>
                  <a:lnTo>
                    <a:pt x="410" y="2"/>
                  </a:lnTo>
                  <a:lnTo>
                    <a:pt x="427" y="8"/>
                  </a:lnTo>
                  <a:lnTo>
                    <a:pt x="441" y="14"/>
                  </a:lnTo>
                  <a:lnTo>
                    <a:pt x="452" y="23"/>
                  </a:lnTo>
                  <a:lnTo>
                    <a:pt x="460" y="33"/>
                  </a:lnTo>
                  <a:lnTo>
                    <a:pt x="465" y="39"/>
                  </a:lnTo>
                  <a:lnTo>
                    <a:pt x="468" y="45"/>
                  </a:lnTo>
                  <a:lnTo>
                    <a:pt x="469" y="47"/>
                  </a:lnTo>
                  <a:lnTo>
                    <a:pt x="477" y="147"/>
                  </a:lnTo>
                  <a:lnTo>
                    <a:pt x="488" y="149"/>
                  </a:lnTo>
                  <a:lnTo>
                    <a:pt x="499" y="153"/>
                  </a:lnTo>
                  <a:lnTo>
                    <a:pt x="509" y="161"/>
                  </a:lnTo>
                  <a:lnTo>
                    <a:pt x="519" y="170"/>
                  </a:lnTo>
                  <a:lnTo>
                    <a:pt x="528" y="182"/>
                  </a:lnTo>
                  <a:lnTo>
                    <a:pt x="536" y="193"/>
                  </a:lnTo>
                  <a:lnTo>
                    <a:pt x="540" y="204"/>
                  </a:lnTo>
                  <a:lnTo>
                    <a:pt x="543" y="213"/>
                  </a:lnTo>
                  <a:lnTo>
                    <a:pt x="548" y="257"/>
                  </a:lnTo>
                  <a:lnTo>
                    <a:pt x="551" y="335"/>
                  </a:lnTo>
                  <a:lnTo>
                    <a:pt x="553" y="419"/>
                  </a:lnTo>
                  <a:lnTo>
                    <a:pt x="551" y="482"/>
                  </a:lnTo>
                  <a:lnTo>
                    <a:pt x="553" y="521"/>
                  </a:lnTo>
                  <a:lnTo>
                    <a:pt x="562" y="552"/>
                  </a:lnTo>
                  <a:lnTo>
                    <a:pt x="574" y="575"/>
                  </a:lnTo>
                  <a:lnTo>
                    <a:pt x="590" y="586"/>
                  </a:lnTo>
                  <a:lnTo>
                    <a:pt x="599" y="589"/>
                  </a:lnTo>
                  <a:lnTo>
                    <a:pt x="610" y="589"/>
                  </a:lnTo>
                  <a:lnTo>
                    <a:pt x="624" y="590"/>
                  </a:lnTo>
                  <a:lnTo>
                    <a:pt x="638" y="590"/>
                  </a:lnTo>
                  <a:lnTo>
                    <a:pt x="650" y="590"/>
                  </a:lnTo>
                  <a:lnTo>
                    <a:pt x="661" y="589"/>
                  </a:lnTo>
                  <a:lnTo>
                    <a:pt x="667" y="589"/>
                  </a:lnTo>
                  <a:lnTo>
                    <a:pt x="670" y="589"/>
                  </a:lnTo>
                  <a:lnTo>
                    <a:pt x="673" y="590"/>
                  </a:lnTo>
                  <a:lnTo>
                    <a:pt x="682" y="593"/>
                  </a:lnTo>
                  <a:lnTo>
                    <a:pt x="695" y="599"/>
                  </a:lnTo>
                  <a:lnTo>
                    <a:pt x="709" y="607"/>
                  </a:lnTo>
                  <a:lnTo>
                    <a:pt x="724" y="616"/>
                  </a:lnTo>
                  <a:lnTo>
                    <a:pt x="740" y="627"/>
                  </a:lnTo>
                  <a:lnTo>
                    <a:pt x="752" y="641"/>
                  </a:lnTo>
                  <a:lnTo>
                    <a:pt x="761" y="655"/>
                  </a:lnTo>
                  <a:lnTo>
                    <a:pt x="763" y="655"/>
                  </a:lnTo>
                  <a:lnTo>
                    <a:pt x="769" y="655"/>
                  </a:lnTo>
                  <a:lnTo>
                    <a:pt x="780" y="657"/>
                  </a:lnTo>
                  <a:lnTo>
                    <a:pt x="792" y="658"/>
                  </a:lnTo>
                  <a:lnTo>
                    <a:pt x="809" y="660"/>
                  </a:lnTo>
                  <a:lnTo>
                    <a:pt x="828" y="663"/>
                  </a:lnTo>
                  <a:lnTo>
                    <a:pt x="848" y="667"/>
                  </a:lnTo>
                  <a:lnTo>
                    <a:pt x="871" y="672"/>
                  </a:lnTo>
                  <a:lnTo>
                    <a:pt x="896" y="678"/>
                  </a:lnTo>
                  <a:lnTo>
                    <a:pt x="922" y="686"/>
                  </a:lnTo>
                  <a:lnTo>
                    <a:pt x="948" y="695"/>
                  </a:lnTo>
                  <a:lnTo>
                    <a:pt x="974" y="706"/>
                  </a:lnTo>
                  <a:lnTo>
                    <a:pt x="1002" y="718"/>
                  </a:lnTo>
                  <a:lnTo>
                    <a:pt x="1028" y="734"/>
                  </a:lnTo>
                  <a:lnTo>
                    <a:pt x="1056" y="749"/>
                  </a:lnTo>
                  <a:lnTo>
                    <a:pt x="1081" y="768"/>
                  </a:lnTo>
                  <a:lnTo>
                    <a:pt x="1106" y="788"/>
                  </a:lnTo>
                  <a:lnTo>
                    <a:pt x="1130" y="809"/>
                  </a:lnTo>
                  <a:lnTo>
                    <a:pt x="1155" y="833"/>
                  </a:lnTo>
                  <a:lnTo>
                    <a:pt x="1178" y="856"/>
                  </a:lnTo>
                  <a:lnTo>
                    <a:pt x="1201" y="880"/>
                  </a:lnTo>
                  <a:lnTo>
                    <a:pt x="1223" y="907"/>
                  </a:lnTo>
                  <a:lnTo>
                    <a:pt x="1246" y="933"/>
                  </a:lnTo>
                  <a:lnTo>
                    <a:pt x="1266" y="959"/>
                  </a:lnTo>
                  <a:lnTo>
                    <a:pt x="1288" y="987"/>
                  </a:lnTo>
                  <a:lnTo>
                    <a:pt x="1306" y="1016"/>
                  </a:lnTo>
                  <a:lnTo>
                    <a:pt x="1327" y="1046"/>
                  </a:lnTo>
                  <a:lnTo>
                    <a:pt x="1344" y="1074"/>
                  </a:lnTo>
                  <a:lnTo>
                    <a:pt x="1362" y="1103"/>
                  </a:lnTo>
                  <a:lnTo>
                    <a:pt x="1377" y="1134"/>
                  </a:lnTo>
                  <a:lnTo>
                    <a:pt x="1394" y="1163"/>
                  </a:lnTo>
                  <a:lnTo>
                    <a:pt x="1408" y="1192"/>
                  </a:lnTo>
                  <a:lnTo>
                    <a:pt x="1439" y="1256"/>
                  </a:lnTo>
                  <a:lnTo>
                    <a:pt x="1472" y="1325"/>
                  </a:lnTo>
                  <a:lnTo>
                    <a:pt x="1507" y="1398"/>
                  </a:lnTo>
                  <a:lnTo>
                    <a:pt x="1543" y="1469"/>
                  </a:lnTo>
                  <a:lnTo>
                    <a:pt x="1575" y="1535"/>
                  </a:lnTo>
                  <a:lnTo>
                    <a:pt x="1606" y="1592"/>
                  </a:lnTo>
                  <a:lnTo>
                    <a:pt x="1632" y="1636"/>
                  </a:lnTo>
                  <a:lnTo>
                    <a:pt x="1652" y="1663"/>
                  </a:lnTo>
                  <a:lnTo>
                    <a:pt x="1673" y="1682"/>
                  </a:lnTo>
                  <a:lnTo>
                    <a:pt x="1697" y="1701"/>
                  </a:lnTo>
                  <a:lnTo>
                    <a:pt x="1724" y="1719"/>
                  </a:lnTo>
                  <a:lnTo>
                    <a:pt x="1751" y="1736"/>
                  </a:lnTo>
                  <a:lnTo>
                    <a:pt x="1776" y="1750"/>
                  </a:lnTo>
                  <a:lnTo>
                    <a:pt x="1798" y="1762"/>
                  </a:lnTo>
                  <a:lnTo>
                    <a:pt x="1812" y="1770"/>
                  </a:lnTo>
                  <a:lnTo>
                    <a:pt x="1816" y="1773"/>
                  </a:lnTo>
                  <a:lnTo>
                    <a:pt x="1818" y="1775"/>
                  </a:lnTo>
                  <a:lnTo>
                    <a:pt x="1822" y="1781"/>
                  </a:lnTo>
                  <a:lnTo>
                    <a:pt x="1829" y="1790"/>
                  </a:lnTo>
                  <a:lnTo>
                    <a:pt x="1838" y="1801"/>
                  </a:lnTo>
                  <a:lnTo>
                    <a:pt x="1846" y="1813"/>
                  </a:lnTo>
                  <a:lnTo>
                    <a:pt x="1855" y="1826"/>
                  </a:lnTo>
                  <a:lnTo>
                    <a:pt x="1864" y="1836"/>
                  </a:lnTo>
                  <a:lnTo>
                    <a:pt x="1872" y="1846"/>
                  </a:lnTo>
                  <a:lnTo>
                    <a:pt x="1881" y="1855"/>
                  </a:lnTo>
                  <a:lnTo>
                    <a:pt x="1893" y="1866"/>
                  </a:lnTo>
                  <a:lnTo>
                    <a:pt x="1910" y="1878"/>
                  </a:lnTo>
                  <a:lnTo>
                    <a:pt x="1929" y="1890"/>
                  </a:lnTo>
                  <a:lnTo>
                    <a:pt x="1949" y="1904"/>
                  </a:lnTo>
                  <a:lnTo>
                    <a:pt x="1969" y="1918"/>
                  </a:lnTo>
                  <a:lnTo>
                    <a:pt x="1988" y="1932"/>
                  </a:lnTo>
                  <a:lnTo>
                    <a:pt x="2005" y="1945"/>
                  </a:lnTo>
                  <a:lnTo>
                    <a:pt x="2020" y="1955"/>
                  </a:lnTo>
                  <a:lnTo>
                    <a:pt x="2036" y="1966"/>
                  </a:lnTo>
                  <a:lnTo>
                    <a:pt x="2048" y="1977"/>
                  </a:lnTo>
                  <a:lnTo>
                    <a:pt x="2057" y="1991"/>
                  </a:lnTo>
                  <a:lnTo>
                    <a:pt x="2065" y="2005"/>
                  </a:lnTo>
                  <a:lnTo>
                    <a:pt x="2068" y="2022"/>
                  </a:lnTo>
                  <a:lnTo>
                    <a:pt x="2066" y="2042"/>
                  </a:lnTo>
                  <a:lnTo>
                    <a:pt x="2060" y="2065"/>
                  </a:lnTo>
                  <a:lnTo>
                    <a:pt x="2049" y="2076"/>
                  </a:lnTo>
                  <a:lnTo>
                    <a:pt x="2056" y="2057"/>
                  </a:lnTo>
                  <a:lnTo>
                    <a:pt x="2059" y="2042"/>
                  </a:lnTo>
                  <a:lnTo>
                    <a:pt x="2057" y="2026"/>
                  </a:lnTo>
                  <a:lnTo>
                    <a:pt x="2054" y="2012"/>
                  </a:lnTo>
                  <a:lnTo>
                    <a:pt x="2040" y="1992"/>
                  </a:lnTo>
                  <a:lnTo>
                    <a:pt x="2019" y="1977"/>
                  </a:lnTo>
                  <a:lnTo>
                    <a:pt x="1988" y="1966"/>
                  </a:lnTo>
                  <a:lnTo>
                    <a:pt x="1949" y="1958"/>
                  </a:lnTo>
                  <a:lnTo>
                    <a:pt x="1904" y="1955"/>
                  </a:lnTo>
                  <a:lnTo>
                    <a:pt x="1853" y="1955"/>
                  </a:lnTo>
                  <a:lnTo>
                    <a:pt x="1795" y="1960"/>
                  </a:lnTo>
                  <a:lnTo>
                    <a:pt x="1731" y="1969"/>
                  </a:lnTo>
                  <a:lnTo>
                    <a:pt x="1663" y="1982"/>
                  </a:lnTo>
                  <a:lnTo>
                    <a:pt x="1589" y="1997"/>
                  </a:lnTo>
                  <a:lnTo>
                    <a:pt x="1512" y="2017"/>
                  </a:lnTo>
                  <a:lnTo>
                    <a:pt x="1432" y="2040"/>
                  </a:lnTo>
                  <a:lnTo>
                    <a:pt x="1347" y="2067"/>
                  </a:lnTo>
                  <a:lnTo>
                    <a:pt x="1260" y="2096"/>
                  </a:lnTo>
                  <a:lnTo>
                    <a:pt x="1172" y="2128"/>
                  </a:lnTo>
                  <a:lnTo>
                    <a:pt x="1081" y="2165"/>
                  </a:lnTo>
                  <a:lnTo>
                    <a:pt x="991" y="2204"/>
                  </a:lnTo>
                  <a:lnTo>
                    <a:pt x="905" y="2244"/>
                  </a:lnTo>
                  <a:lnTo>
                    <a:pt x="821" y="2284"/>
                  </a:lnTo>
                  <a:lnTo>
                    <a:pt x="744" y="2326"/>
                  </a:lnTo>
                  <a:lnTo>
                    <a:pt x="670" y="2368"/>
                  </a:lnTo>
                  <a:lnTo>
                    <a:pt x="602" y="2408"/>
                  </a:lnTo>
                  <a:lnTo>
                    <a:pt x="539" y="2449"/>
                  </a:lnTo>
                  <a:lnTo>
                    <a:pt x="483" y="2490"/>
                  </a:lnTo>
                  <a:lnTo>
                    <a:pt x="432" y="2528"/>
                  </a:lnTo>
                  <a:lnTo>
                    <a:pt x="387" y="2565"/>
                  </a:lnTo>
                  <a:lnTo>
                    <a:pt x="350" y="2602"/>
                  </a:lnTo>
                  <a:lnTo>
                    <a:pt x="321" y="2636"/>
                  </a:lnTo>
                  <a:lnTo>
                    <a:pt x="299" y="2669"/>
                  </a:lnTo>
                  <a:lnTo>
                    <a:pt x="287" y="2698"/>
                  </a:lnTo>
                  <a:lnTo>
                    <a:pt x="282" y="2726"/>
                  </a:lnTo>
                  <a:lnTo>
                    <a:pt x="287" y="2749"/>
                  </a:lnTo>
                  <a:lnTo>
                    <a:pt x="290" y="2755"/>
                  </a:lnTo>
                  <a:lnTo>
                    <a:pt x="295" y="2761"/>
                  </a:lnTo>
                  <a:lnTo>
                    <a:pt x="299" y="2768"/>
                  </a:lnTo>
                  <a:lnTo>
                    <a:pt x="304" y="2774"/>
                  </a:lnTo>
                  <a:lnTo>
                    <a:pt x="310" y="2778"/>
                  </a:lnTo>
                  <a:lnTo>
                    <a:pt x="318" y="2783"/>
                  </a:lnTo>
                  <a:lnTo>
                    <a:pt x="326" y="2788"/>
                  </a:lnTo>
                  <a:lnTo>
                    <a:pt x="335" y="2791"/>
                  </a:lnTo>
                  <a:lnTo>
                    <a:pt x="318" y="2792"/>
                  </a:lnTo>
                  <a:lnTo>
                    <a:pt x="298" y="2780"/>
                  </a:lnTo>
                  <a:lnTo>
                    <a:pt x="282" y="2768"/>
                  </a:lnTo>
                  <a:lnTo>
                    <a:pt x="273" y="2752"/>
                  </a:lnTo>
                  <a:lnTo>
                    <a:pt x="267" y="2737"/>
                  </a:lnTo>
                  <a:lnTo>
                    <a:pt x="264" y="2721"/>
                  </a:lnTo>
                  <a:lnTo>
                    <a:pt x="265" y="2704"/>
                  </a:lnTo>
                  <a:lnTo>
                    <a:pt x="267" y="2686"/>
                  </a:lnTo>
                  <a:lnTo>
                    <a:pt x="270" y="2667"/>
                  </a:lnTo>
                  <a:lnTo>
                    <a:pt x="278" y="2621"/>
                  </a:lnTo>
                  <a:lnTo>
                    <a:pt x="285" y="2570"/>
                  </a:lnTo>
                  <a:lnTo>
                    <a:pt x="292" y="2524"/>
                  </a:lnTo>
                  <a:lnTo>
                    <a:pt x="293" y="2491"/>
                  </a:lnTo>
                  <a:lnTo>
                    <a:pt x="290" y="2468"/>
                  </a:lnTo>
                  <a:lnTo>
                    <a:pt x="287" y="2442"/>
                  </a:lnTo>
                  <a:lnTo>
                    <a:pt x="282" y="2422"/>
                  </a:lnTo>
                  <a:lnTo>
                    <a:pt x="281" y="2412"/>
                  </a:lnTo>
                  <a:lnTo>
                    <a:pt x="287" y="2391"/>
                  </a:lnTo>
                  <a:lnTo>
                    <a:pt x="301" y="2340"/>
                  </a:lnTo>
                  <a:lnTo>
                    <a:pt x="315" y="2277"/>
                  </a:lnTo>
                  <a:lnTo>
                    <a:pt x="319" y="2219"/>
                  </a:lnTo>
                  <a:lnTo>
                    <a:pt x="313" y="2185"/>
                  </a:lnTo>
                  <a:lnTo>
                    <a:pt x="301" y="2136"/>
                  </a:lnTo>
                  <a:lnTo>
                    <a:pt x="282" y="2074"/>
                  </a:lnTo>
                  <a:lnTo>
                    <a:pt x="259" y="2003"/>
                  </a:lnTo>
                  <a:lnTo>
                    <a:pt x="233" y="1929"/>
                  </a:lnTo>
                  <a:lnTo>
                    <a:pt x="205" y="1853"/>
                  </a:lnTo>
                  <a:lnTo>
                    <a:pt x="179" y="1781"/>
                  </a:lnTo>
                  <a:lnTo>
                    <a:pt x="156" y="1714"/>
                  </a:lnTo>
                  <a:lnTo>
                    <a:pt x="136" y="1651"/>
                  </a:lnTo>
                  <a:lnTo>
                    <a:pt x="117" y="1585"/>
                  </a:lnTo>
                  <a:lnTo>
                    <a:pt x="103" y="1518"/>
                  </a:lnTo>
                  <a:lnTo>
                    <a:pt x="91" y="1449"/>
                  </a:lnTo>
                  <a:lnTo>
                    <a:pt x="83" y="1381"/>
                  </a:lnTo>
                  <a:lnTo>
                    <a:pt x="80" y="1313"/>
                  </a:lnTo>
                  <a:lnTo>
                    <a:pt x="80" y="1246"/>
                  </a:lnTo>
                  <a:lnTo>
                    <a:pt x="85" y="1183"/>
                  </a:lnTo>
                  <a:lnTo>
                    <a:pt x="97" y="1121"/>
                  </a:lnTo>
                  <a:lnTo>
                    <a:pt x="115" y="1064"/>
                  </a:lnTo>
                  <a:lnTo>
                    <a:pt x="140" y="1012"/>
                  </a:lnTo>
                  <a:lnTo>
                    <a:pt x="165" y="967"/>
                  </a:lnTo>
                  <a:lnTo>
                    <a:pt x="190" y="928"/>
                  </a:lnTo>
                  <a:lnTo>
                    <a:pt x="211" y="901"/>
                  </a:lnTo>
                  <a:lnTo>
                    <a:pt x="225" y="882"/>
                  </a:lnTo>
                  <a:lnTo>
                    <a:pt x="231" y="876"/>
                  </a:lnTo>
                  <a:lnTo>
                    <a:pt x="227" y="842"/>
                  </a:lnTo>
                  <a:lnTo>
                    <a:pt x="233" y="806"/>
                  </a:lnTo>
                  <a:lnTo>
                    <a:pt x="244" y="777"/>
                  </a:lnTo>
                  <a:lnTo>
                    <a:pt x="248" y="765"/>
                  </a:lnTo>
                  <a:lnTo>
                    <a:pt x="250" y="763"/>
                  </a:lnTo>
                  <a:lnTo>
                    <a:pt x="256" y="758"/>
                  </a:lnTo>
                  <a:lnTo>
                    <a:pt x="264" y="751"/>
                  </a:lnTo>
                  <a:lnTo>
                    <a:pt x="273" y="742"/>
                  </a:lnTo>
                  <a:lnTo>
                    <a:pt x="282" y="732"/>
                  </a:lnTo>
                  <a:lnTo>
                    <a:pt x="290" y="723"/>
                  </a:lnTo>
                  <a:lnTo>
                    <a:pt x="298" y="714"/>
                  </a:lnTo>
                  <a:lnTo>
                    <a:pt x="302" y="706"/>
                  </a:lnTo>
                  <a:lnTo>
                    <a:pt x="304" y="698"/>
                  </a:lnTo>
                  <a:lnTo>
                    <a:pt x="305" y="687"/>
                  </a:lnTo>
                  <a:lnTo>
                    <a:pt x="302" y="675"/>
                  </a:lnTo>
                  <a:lnTo>
                    <a:pt x="299" y="663"/>
                  </a:lnTo>
                  <a:lnTo>
                    <a:pt x="293" y="649"/>
                  </a:lnTo>
                  <a:lnTo>
                    <a:pt x="284" y="633"/>
                  </a:lnTo>
                  <a:lnTo>
                    <a:pt x="271" y="620"/>
                  </a:lnTo>
                  <a:lnTo>
                    <a:pt x="256" y="606"/>
                  </a:lnTo>
                  <a:lnTo>
                    <a:pt x="236" y="587"/>
                  </a:lnTo>
                  <a:lnTo>
                    <a:pt x="210" y="562"/>
                  </a:lnTo>
                  <a:lnTo>
                    <a:pt x="180" y="533"/>
                  </a:lnTo>
                  <a:lnTo>
                    <a:pt x="151" y="502"/>
                  </a:lnTo>
                  <a:lnTo>
                    <a:pt x="123" y="471"/>
                  </a:lnTo>
                  <a:lnTo>
                    <a:pt x="98" y="445"/>
                  </a:lnTo>
                  <a:lnTo>
                    <a:pt x="80" y="423"/>
                  </a:lnTo>
                  <a:lnTo>
                    <a:pt x="69" y="411"/>
                  </a:lnTo>
                  <a:lnTo>
                    <a:pt x="61" y="391"/>
                  </a:lnTo>
                  <a:lnTo>
                    <a:pt x="57" y="363"/>
                  </a:lnTo>
                  <a:lnTo>
                    <a:pt x="60" y="337"/>
                  </a:lnTo>
                  <a:lnTo>
                    <a:pt x="71" y="317"/>
                  </a:lnTo>
                  <a:lnTo>
                    <a:pt x="4" y="240"/>
                  </a:lnTo>
                  <a:lnTo>
                    <a:pt x="1" y="232"/>
                  </a:lnTo>
                  <a:lnTo>
                    <a:pt x="0" y="212"/>
                  </a:lnTo>
                  <a:lnTo>
                    <a:pt x="4" y="182"/>
                  </a:lnTo>
                  <a:lnTo>
                    <a:pt x="26" y="152"/>
                  </a:lnTo>
                  <a:lnTo>
                    <a:pt x="41" y="136"/>
                  </a:lnTo>
                  <a:lnTo>
                    <a:pt x="57" y="119"/>
                  </a:lnTo>
                  <a:lnTo>
                    <a:pt x="74" y="104"/>
                  </a:lnTo>
                  <a:lnTo>
                    <a:pt x="91" y="90"/>
                  </a:lnTo>
                  <a:lnTo>
                    <a:pt x="111" y="74"/>
                  </a:lnTo>
                  <a:lnTo>
                    <a:pt x="132" y="60"/>
                  </a:lnTo>
                  <a:lnTo>
                    <a:pt x="159" y="47"/>
                  </a:lnTo>
                  <a:lnTo>
                    <a:pt x="188" y="34"/>
                  </a:lnTo>
                  <a:close/>
                </a:path>
              </a:pathLst>
            </a:custGeom>
            <a:solidFill>
              <a:srgbClr val="BAEFF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819" y="2083"/>
              <a:ext cx="344" cy="473"/>
            </a:xfrm>
            <a:custGeom>
              <a:avLst/>
              <a:gdLst/>
              <a:ahLst/>
              <a:cxnLst>
                <a:cxn ang="0">
                  <a:pos x="227" y="852"/>
                </a:cxn>
                <a:cxn ang="0">
                  <a:pos x="259" y="891"/>
                </a:cxn>
                <a:cxn ang="0">
                  <a:pos x="288" y="919"/>
                </a:cxn>
                <a:cxn ang="0">
                  <a:pos x="315" y="939"/>
                </a:cxn>
                <a:cxn ang="0">
                  <a:pos x="336" y="942"/>
                </a:cxn>
                <a:cxn ang="0">
                  <a:pos x="363" y="933"/>
                </a:cxn>
                <a:cxn ang="0">
                  <a:pos x="397" y="920"/>
                </a:cxn>
                <a:cxn ang="0">
                  <a:pos x="437" y="907"/>
                </a:cxn>
                <a:cxn ang="0">
                  <a:pos x="478" y="893"/>
                </a:cxn>
                <a:cxn ang="0">
                  <a:pos x="522" y="879"/>
                </a:cxn>
                <a:cxn ang="0">
                  <a:pos x="563" y="866"/>
                </a:cxn>
                <a:cxn ang="0">
                  <a:pos x="604" y="857"/>
                </a:cxn>
                <a:cxn ang="0">
                  <a:pos x="635" y="840"/>
                </a:cxn>
                <a:cxn ang="0">
                  <a:pos x="661" y="805"/>
                </a:cxn>
                <a:cxn ang="0">
                  <a:pos x="682" y="758"/>
                </a:cxn>
                <a:cxn ang="0">
                  <a:pos x="689" y="703"/>
                </a:cxn>
                <a:cxn ang="0">
                  <a:pos x="672" y="647"/>
                </a:cxn>
                <a:cxn ang="0">
                  <a:pos x="645" y="581"/>
                </a:cxn>
                <a:cxn ang="0">
                  <a:pos x="610" y="496"/>
                </a:cxn>
                <a:cxn ang="0">
                  <a:pos x="567" y="400"/>
                </a:cxn>
                <a:cxn ang="0">
                  <a:pos x="516" y="301"/>
                </a:cxn>
                <a:cxn ang="0">
                  <a:pos x="461" y="204"/>
                </a:cxn>
                <a:cxn ang="0">
                  <a:pos x="406" y="119"/>
                </a:cxn>
                <a:cxn ang="0">
                  <a:pos x="350" y="49"/>
                </a:cxn>
                <a:cxn ang="0">
                  <a:pos x="295" y="8"/>
                </a:cxn>
                <a:cxn ang="0">
                  <a:pos x="239" y="2"/>
                </a:cxn>
                <a:cxn ang="0">
                  <a:pos x="183" y="25"/>
                </a:cxn>
                <a:cxn ang="0">
                  <a:pos x="131" y="66"/>
                </a:cxn>
                <a:cxn ang="0">
                  <a:pos x="85" y="119"/>
                </a:cxn>
                <a:cxn ang="0">
                  <a:pos x="46" y="173"/>
                </a:cxn>
                <a:cxn ang="0">
                  <a:pos x="17" y="218"/>
                </a:cxn>
                <a:cxn ang="0">
                  <a:pos x="1" y="246"/>
                </a:cxn>
                <a:cxn ang="0">
                  <a:pos x="6" y="270"/>
                </a:cxn>
                <a:cxn ang="0">
                  <a:pos x="51" y="406"/>
                </a:cxn>
                <a:cxn ang="0">
                  <a:pos x="117" y="602"/>
                </a:cxn>
                <a:cxn ang="0">
                  <a:pos x="183" y="775"/>
                </a:cxn>
              </a:cxnLst>
              <a:rect l="0" t="0" r="r" b="b"/>
              <a:pathLst>
                <a:path w="689" h="947">
                  <a:moveTo>
                    <a:pt x="211" y="829"/>
                  </a:moveTo>
                  <a:lnTo>
                    <a:pt x="227" y="852"/>
                  </a:lnTo>
                  <a:lnTo>
                    <a:pt x="244" y="873"/>
                  </a:lnTo>
                  <a:lnTo>
                    <a:pt x="259" y="891"/>
                  </a:lnTo>
                  <a:lnTo>
                    <a:pt x="275" y="907"/>
                  </a:lnTo>
                  <a:lnTo>
                    <a:pt x="288" y="919"/>
                  </a:lnTo>
                  <a:lnTo>
                    <a:pt x="302" y="930"/>
                  </a:lnTo>
                  <a:lnTo>
                    <a:pt x="315" y="939"/>
                  </a:lnTo>
                  <a:lnTo>
                    <a:pt x="326" y="947"/>
                  </a:lnTo>
                  <a:lnTo>
                    <a:pt x="336" y="942"/>
                  </a:lnTo>
                  <a:lnTo>
                    <a:pt x="349" y="937"/>
                  </a:lnTo>
                  <a:lnTo>
                    <a:pt x="363" y="933"/>
                  </a:lnTo>
                  <a:lnTo>
                    <a:pt x="380" y="927"/>
                  </a:lnTo>
                  <a:lnTo>
                    <a:pt x="397" y="920"/>
                  </a:lnTo>
                  <a:lnTo>
                    <a:pt x="417" y="914"/>
                  </a:lnTo>
                  <a:lnTo>
                    <a:pt x="437" y="907"/>
                  </a:lnTo>
                  <a:lnTo>
                    <a:pt x="457" y="900"/>
                  </a:lnTo>
                  <a:lnTo>
                    <a:pt x="478" y="893"/>
                  </a:lnTo>
                  <a:lnTo>
                    <a:pt x="500" y="886"/>
                  </a:lnTo>
                  <a:lnTo>
                    <a:pt x="522" y="879"/>
                  </a:lnTo>
                  <a:lnTo>
                    <a:pt x="543" y="873"/>
                  </a:lnTo>
                  <a:lnTo>
                    <a:pt x="563" y="866"/>
                  </a:lnTo>
                  <a:lnTo>
                    <a:pt x="585" y="862"/>
                  </a:lnTo>
                  <a:lnTo>
                    <a:pt x="604" y="857"/>
                  </a:lnTo>
                  <a:lnTo>
                    <a:pt x="622" y="852"/>
                  </a:lnTo>
                  <a:lnTo>
                    <a:pt x="635" y="840"/>
                  </a:lnTo>
                  <a:lnTo>
                    <a:pt x="648" y="825"/>
                  </a:lnTo>
                  <a:lnTo>
                    <a:pt x="661" y="805"/>
                  </a:lnTo>
                  <a:lnTo>
                    <a:pt x="673" y="783"/>
                  </a:lnTo>
                  <a:lnTo>
                    <a:pt x="682" y="758"/>
                  </a:lnTo>
                  <a:lnTo>
                    <a:pt x="689" y="732"/>
                  </a:lnTo>
                  <a:lnTo>
                    <a:pt x="689" y="703"/>
                  </a:lnTo>
                  <a:lnTo>
                    <a:pt x="681" y="672"/>
                  </a:lnTo>
                  <a:lnTo>
                    <a:pt x="672" y="647"/>
                  </a:lnTo>
                  <a:lnTo>
                    <a:pt x="661" y="616"/>
                  </a:lnTo>
                  <a:lnTo>
                    <a:pt x="645" y="581"/>
                  </a:lnTo>
                  <a:lnTo>
                    <a:pt x="628" y="541"/>
                  </a:lnTo>
                  <a:lnTo>
                    <a:pt x="610" y="496"/>
                  </a:lnTo>
                  <a:lnTo>
                    <a:pt x="588" y="449"/>
                  </a:lnTo>
                  <a:lnTo>
                    <a:pt x="567" y="400"/>
                  </a:lnTo>
                  <a:lnTo>
                    <a:pt x="542" y="351"/>
                  </a:lnTo>
                  <a:lnTo>
                    <a:pt x="516" y="301"/>
                  </a:lnTo>
                  <a:lnTo>
                    <a:pt x="489" y="252"/>
                  </a:lnTo>
                  <a:lnTo>
                    <a:pt x="461" y="204"/>
                  </a:lnTo>
                  <a:lnTo>
                    <a:pt x="434" y="159"/>
                  </a:lnTo>
                  <a:lnTo>
                    <a:pt x="406" y="119"/>
                  </a:lnTo>
                  <a:lnTo>
                    <a:pt x="378" y="82"/>
                  </a:lnTo>
                  <a:lnTo>
                    <a:pt x="350" y="49"/>
                  </a:lnTo>
                  <a:lnTo>
                    <a:pt x="322" y="25"/>
                  </a:lnTo>
                  <a:lnTo>
                    <a:pt x="295" y="8"/>
                  </a:lnTo>
                  <a:lnTo>
                    <a:pt x="267" y="0"/>
                  </a:lnTo>
                  <a:lnTo>
                    <a:pt x="239" y="2"/>
                  </a:lnTo>
                  <a:lnTo>
                    <a:pt x="211" y="11"/>
                  </a:lnTo>
                  <a:lnTo>
                    <a:pt x="183" y="25"/>
                  </a:lnTo>
                  <a:lnTo>
                    <a:pt x="157" y="43"/>
                  </a:lnTo>
                  <a:lnTo>
                    <a:pt x="131" y="66"/>
                  </a:lnTo>
                  <a:lnTo>
                    <a:pt x="106" y="93"/>
                  </a:lnTo>
                  <a:lnTo>
                    <a:pt x="85" y="119"/>
                  </a:lnTo>
                  <a:lnTo>
                    <a:pt x="63" y="147"/>
                  </a:lnTo>
                  <a:lnTo>
                    <a:pt x="46" y="173"/>
                  </a:lnTo>
                  <a:lnTo>
                    <a:pt x="29" y="198"/>
                  </a:lnTo>
                  <a:lnTo>
                    <a:pt x="17" y="218"/>
                  </a:lnTo>
                  <a:lnTo>
                    <a:pt x="7" y="235"/>
                  </a:lnTo>
                  <a:lnTo>
                    <a:pt x="1" y="246"/>
                  </a:lnTo>
                  <a:lnTo>
                    <a:pt x="0" y="249"/>
                  </a:lnTo>
                  <a:lnTo>
                    <a:pt x="6" y="270"/>
                  </a:lnTo>
                  <a:lnTo>
                    <a:pt x="24" y="326"/>
                  </a:lnTo>
                  <a:lnTo>
                    <a:pt x="51" y="406"/>
                  </a:lnTo>
                  <a:lnTo>
                    <a:pt x="81" y="502"/>
                  </a:lnTo>
                  <a:lnTo>
                    <a:pt x="117" y="602"/>
                  </a:lnTo>
                  <a:lnTo>
                    <a:pt x="151" y="697"/>
                  </a:lnTo>
                  <a:lnTo>
                    <a:pt x="183" y="775"/>
                  </a:lnTo>
                  <a:lnTo>
                    <a:pt x="211" y="829"/>
                  </a:lnTo>
                  <a:close/>
                </a:path>
              </a:pathLst>
            </a:custGeom>
            <a:solidFill>
              <a:srgbClr val="59BF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657" y="2008"/>
              <a:ext cx="726" cy="833"/>
            </a:xfrm>
            <a:custGeom>
              <a:avLst/>
              <a:gdLst/>
              <a:ahLst/>
              <a:cxnLst>
                <a:cxn ang="0">
                  <a:pos x="1372" y="1241"/>
                </a:cxn>
                <a:cxn ang="0">
                  <a:pos x="1316" y="1252"/>
                </a:cxn>
                <a:cxn ang="0">
                  <a:pos x="1236" y="1263"/>
                </a:cxn>
                <a:cxn ang="0">
                  <a:pos x="1149" y="1272"/>
                </a:cxn>
                <a:cxn ang="0">
                  <a:pos x="1055" y="1237"/>
                </a:cxn>
                <a:cxn ang="0">
                  <a:pos x="1052" y="1149"/>
                </a:cxn>
                <a:cxn ang="0">
                  <a:pos x="1087" y="1096"/>
                </a:cxn>
                <a:cxn ang="0">
                  <a:pos x="1152" y="1062"/>
                </a:cxn>
                <a:cxn ang="0">
                  <a:pos x="1029" y="1082"/>
                </a:cxn>
                <a:cxn ang="0">
                  <a:pos x="984" y="1075"/>
                </a:cxn>
                <a:cxn ang="0">
                  <a:pos x="971" y="1027"/>
                </a:cxn>
                <a:cxn ang="0">
                  <a:pos x="902" y="1011"/>
                </a:cxn>
                <a:cxn ang="0">
                  <a:pos x="789" y="1044"/>
                </a:cxn>
                <a:cxn ang="0">
                  <a:pos x="689" y="1079"/>
                </a:cxn>
                <a:cxn ang="0">
                  <a:pos x="633" y="1099"/>
                </a:cxn>
                <a:cxn ang="0">
                  <a:pos x="579" y="1132"/>
                </a:cxn>
                <a:cxn ang="0">
                  <a:pos x="442" y="1207"/>
                </a:cxn>
                <a:cxn ang="0">
                  <a:pos x="355" y="1221"/>
                </a:cxn>
                <a:cxn ang="0">
                  <a:pos x="318" y="1190"/>
                </a:cxn>
                <a:cxn ang="0">
                  <a:pos x="301" y="1155"/>
                </a:cxn>
                <a:cxn ang="0">
                  <a:pos x="213" y="954"/>
                </a:cxn>
                <a:cxn ang="0">
                  <a:pos x="100" y="605"/>
                </a:cxn>
                <a:cxn ang="0">
                  <a:pos x="91" y="387"/>
                </a:cxn>
                <a:cxn ang="0">
                  <a:pos x="128" y="307"/>
                </a:cxn>
                <a:cxn ang="0">
                  <a:pos x="190" y="239"/>
                </a:cxn>
                <a:cxn ang="0">
                  <a:pos x="187" y="31"/>
                </a:cxn>
                <a:cxn ang="0">
                  <a:pos x="28" y="191"/>
                </a:cxn>
                <a:cxn ang="0">
                  <a:pos x="15" y="315"/>
                </a:cxn>
                <a:cxn ang="0">
                  <a:pos x="49" y="373"/>
                </a:cxn>
                <a:cxn ang="0">
                  <a:pos x="55" y="435"/>
                </a:cxn>
                <a:cxn ang="0">
                  <a:pos x="85" y="746"/>
                </a:cxn>
                <a:cxn ang="0">
                  <a:pos x="201" y="1061"/>
                </a:cxn>
                <a:cxn ang="0">
                  <a:pos x="287" y="1234"/>
                </a:cxn>
                <a:cxn ang="0">
                  <a:pos x="279" y="1436"/>
                </a:cxn>
                <a:cxn ang="0">
                  <a:pos x="383" y="1359"/>
                </a:cxn>
                <a:cxn ang="0">
                  <a:pos x="559" y="1261"/>
                </a:cxn>
                <a:cxn ang="0">
                  <a:pos x="700" y="1209"/>
                </a:cxn>
                <a:cxn ang="0">
                  <a:pos x="734" y="1201"/>
                </a:cxn>
                <a:cxn ang="0">
                  <a:pos x="635" y="1251"/>
                </a:cxn>
                <a:cxn ang="0">
                  <a:pos x="469" y="1342"/>
                </a:cxn>
                <a:cxn ang="0">
                  <a:pos x="316" y="1438"/>
                </a:cxn>
                <a:cxn ang="0">
                  <a:pos x="321" y="1481"/>
                </a:cxn>
                <a:cxn ang="0">
                  <a:pos x="323" y="1518"/>
                </a:cxn>
                <a:cxn ang="0">
                  <a:pos x="293" y="1597"/>
                </a:cxn>
                <a:cxn ang="0">
                  <a:pos x="299" y="1661"/>
                </a:cxn>
                <a:cxn ang="0">
                  <a:pos x="341" y="1652"/>
                </a:cxn>
                <a:cxn ang="0">
                  <a:pos x="367" y="1635"/>
                </a:cxn>
                <a:cxn ang="0">
                  <a:pos x="438" y="1590"/>
                </a:cxn>
                <a:cxn ang="0">
                  <a:pos x="545" y="1526"/>
                </a:cxn>
                <a:cxn ang="0">
                  <a:pos x="681" y="1450"/>
                </a:cxn>
                <a:cxn ang="0">
                  <a:pos x="769" y="1428"/>
                </a:cxn>
                <a:cxn ang="0">
                  <a:pos x="709" y="1484"/>
                </a:cxn>
                <a:cxn ang="0">
                  <a:pos x="764" y="1475"/>
                </a:cxn>
                <a:cxn ang="0">
                  <a:pos x="874" y="1427"/>
                </a:cxn>
                <a:cxn ang="0">
                  <a:pos x="1013" y="1370"/>
                </a:cxn>
                <a:cxn ang="0">
                  <a:pos x="1158" y="1319"/>
                </a:cxn>
                <a:cxn ang="0">
                  <a:pos x="1294" y="1275"/>
                </a:cxn>
                <a:cxn ang="0">
                  <a:pos x="1422" y="1241"/>
                </a:cxn>
              </a:cxnLst>
              <a:rect l="0" t="0" r="r" b="b"/>
              <a:pathLst>
                <a:path w="1452" h="1665">
                  <a:moveTo>
                    <a:pt x="1385" y="1238"/>
                  </a:moveTo>
                  <a:lnTo>
                    <a:pt x="1384" y="1238"/>
                  </a:lnTo>
                  <a:lnTo>
                    <a:pt x="1379" y="1240"/>
                  </a:lnTo>
                  <a:lnTo>
                    <a:pt x="1372" y="1241"/>
                  </a:lnTo>
                  <a:lnTo>
                    <a:pt x="1361" y="1243"/>
                  </a:lnTo>
                  <a:lnTo>
                    <a:pt x="1348" y="1246"/>
                  </a:lnTo>
                  <a:lnTo>
                    <a:pt x="1333" y="1249"/>
                  </a:lnTo>
                  <a:lnTo>
                    <a:pt x="1316" y="1252"/>
                  </a:lnTo>
                  <a:lnTo>
                    <a:pt x="1297" y="1255"/>
                  </a:lnTo>
                  <a:lnTo>
                    <a:pt x="1277" y="1258"/>
                  </a:lnTo>
                  <a:lnTo>
                    <a:pt x="1257" y="1261"/>
                  </a:lnTo>
                  <a:lnTo>
                    <a:pt x="1236" y="1263"/>
                  </a:lnTo>
                  <a:lnTo>
                    <a:pt x="1214" y="1266"/>
                  </a:lnTo>
                  <a:lnTo>
                    <a:pt x="1192" y="1269"/>
                  </a:lnTo>
                  <a:lnTo>
                    <a:pt x="1171" y="1271"/>
                  </a:lnTo>
                  <a:lnTo>
                    <a:pt x="1149" y="1272"/>
                  </a:lnTo>
                  <a:lnTo>
                    <a:pt x="1127" y="1272"/>
                  </a:lnTo>
                  <a:lnTo>
                    <a:pt x="1092" y="1268"/>
                  </a:lnTo>
                  <a:lnTo>
                    <a:pt x="1069" y="1255"/>
                  </a:lnTo>
                  <a:lnTo>
                    <a:pt x="1055" y="1237"/>
                  </a:lnTo>
                  <a:lnTo>
                    <a:pt x="1049" y="1215"/>
                  </a:lnTo>
                  <a:lnTo>
                    <a:pt x="1047" y="1192"/>
                  </a:lnTo>
                  <a:lnTo>
                    <a:pt x="1049" y="1169"/>
                  </a:lnTo>
                  <a:lnTo>
                    <a:pt x="1052" y="1149"/>
                  </a:lnTo>
                  <a:lnTo>
                    <a:pt x="1053" y="1133"/>
                  </a:lnTo>
                  <a:lnTo>
                    <a:pt x="1058" y="1121"/>
                  </a:lnTo>
                  <a:lnTo>
                    <a:pt x="1070" y="1109"/>
                  </a:lnTo>
                  <a:lnTo>
                    <a:pt x="1087" y="1096"/>
                  </a:lnTo>
                  <a:lnTo>
                    <a:pt x="1106" y="1085"/>
                  </a:lnTo>
                  <a:lnTo>
                    <a:pt x="1124" y="1076"/>
                  </a:lnTo>
                  <a:lnTo>
                    <a:pt x="1141" y="1068"/>
                  </a:lnTo>
                  <a:lnTo>
                    <a:pt x="1152" y="1062"/>
                  </a:lnTo>
                  <a:lnTo>
                    <a:pt x="1157" y="1061"/>
                  </a:lnTo>
                  <a:lnTo>
                    <a:pt x="1101" y="1073"/>
                  </a:lnTo>
                  <a:lnTo>
                    <a:pt x="1059" y="1079"/>
                  </a:lnTo>
                  <a:lnTo>
                    <a:pt x="1029" y="1082"/>
                  </a:lnTo>
                  <a:lnTo>
                    <a:pt x="1007" y="1082"/>
                  </a:lnTo>
                  <a:lnTo>
                    <a:pt x="995" y="1079"/>
                  </a:lnTo>
                  <a:lnTo>
                    <a:pt x="987" y="1076"/>
                  </a:lnTo>
                  <a:lnTo>
                    <a:pt x="984" y="1075"/>
                  </a:lnTo>
                  <a:lnTo>
                    <a:pt x="984" y="1073"/>
                  </a:lnTo>
                  <a:lnTo>
                    <a:pt x="1228" y="1016"/>
                  </a:lnTo>
                  <a:lnTo>
                    <a:pt x="1181" y="976"/>
                  </a:lnTo>
                  <a:lnTo>
                    <a:pt x="971" y="1027"/>
                  </a:lnTo>
                  <a:lnTo>
                    <a:pt x="973" y="996"/>
                  </a:lnTo>
                  <a:lnTo>
                    <a:pt x="951" y="999"/>
                  </a:lnTo>
                  <a:lnTo>
                    <a:pt x="928" y="1005"/>
                  </a:lnTo>
                  <a:lnTo>
                    <a:pt x="902" y="1011"/>
                  </a:lnTo>
                  <a:lnTo>
                    <a:pt x="876" y="1017"/>
                  </a:lnTo>
                  <a:lnTo>
                    <a:pt x="846" y="1027"/>
                  </a:lnTo>
                  <a:lnTo>
                    <a:pt x="818" y="1034"/>
                  </a:lnTo>
                  <a:lnTo>
                    <a:pt x="789" y="1044"/>
                  </a:lnTo>
                  <a:lnTo>
                    <a:pt x="763" y="1053"/>
                  </a:lnTo>
                  <a:lnTo>
                    <a:pt x="735" y="1062"/>
                  </a:lnTo>
                  <a:lnTo>
                    <a:pt x="710" y="1072"/>
                  </a:lnTo>
                  <a:lnTo>
                    <a:pt x="689" y="1079"/>
                  </a:lnTo>
                  <a:lnTo>
                    <a:pt x="669" y="1087"/>
                  </a:lnTo>
                  <a:lnTo>
                    <a:pt x="653" y="1092"/>
                  </a:lnTo>
                  <a:lnTo>
                    <a:pt x="641" y="1096"/>
                  </a:lnTo>
                  <a:lnTo>
                    <a:pt x="633" y="1099"/>
                  </a:lnTo>
                  <a:lnTo>
                    <a:pt x="630" y="1101"/>
                  </a:lnTo>
                  <a:lnTo>
                    <a:pt x="624" y="1105"/>
                  </a:lnTo>
                  <a:lnTo>
                    <a:pt x="605" y="1116"/>
                  </a:lnTo>
                  <a:lnTo>
                    <a:pt x="579" y="1132"/>
                  </a:lnTo>
                  <a:lnTo>
                    <a:pt x="545" y="1150"/>
                  </a:lnTo>
                  <a:lnTo>
                    <a:pt x="510" y="1172"/>
                  </a:lnTo>
                  <a:lnTo>
                    <a:pt x="474" y="1190"/>
                  </a:lnTo>
                  <a:lnTo>
                    <a:pt x="442" y="1207"/>
                  </a:lnTo>
                  <a:lnTo>
                    <a:pt x="414" y="1220"/>
                  </a:lnTo>
                  <a:lnTo>
                    <a:pt x="392" y="1226"/>
                  </a:lnTo>
                  <a:lnTo>
                    <a:pt x="372" y="1226"/>
                  </a:lnTo>
                  <a:lnTo>
                    <a:pt x="355" y="1221"/>
                  </a:lnTo>
                  <a:lnTo>
                    <a:pt x="341" y="1214"/>
                  </a:lnTo>
                  <a:lnTo>
                    <a:pt x="330" y="1204"/>
                  </a:lnTo>
                  <a:lnTo>
                    <a:pt x="323" y="1197"/>
                  </a:lnTo>
                  <a:lnTo>
                    <a:pt x="318" y="1190"/>
                  </a:lnTo>
                  <a:lnTo>
                    <a:pt x="316" y="1187"/>
                  </a:lnTo>
                  <a:lnTo>
                    <a:pt x="315" y="1184"/>
                  </a:lnTo>
                  <a:lnTo>
                    <a:pt x="310" y="1173"/>
                  </a:lnTo>
                  <a:lnTo>
                    <a:pt x="301" y="1155"/>
                  </a:lnTo>
                  <a:lnTo>
                    <a:pt x="287" y="1124"/>
                  </a:lnTo>
                  <a:lnTo>
                    <a:pt x="269" y="1082"/>
                  </a:lnTo>
                  <a:lnTo>
                    <a:pt x="244" y="1027"/>
                  </a:lnTo>
                  <a:lnTo>
                    <a:pt x="213" y="954"/>
                  </a:lnTo>
                  <a:lnTo>
                    <a:pt x="176" y="866"/>
                  </a:lnTo>
                  <a:lnTo>
                    <a:pt x="140" y="772"/>
                  </a:lnTo>
                  <a:lnTo>
                    <a:pt x="117" y="684"/>
                  </a:lnTo>
                  <a:lnTo>
                    <a:pt x="100" y="605"/>
                  </a:lnTo>
                  <a:lnTo>
                    <a:pt x="92" y="534"/>
                  </a:lnTo>
                  <a:lnTo>
                    <a:pt x="89" y="474"/>
                  </a:lnTo>
                  <a:lnTo>
                    <a:pt x="89" y="424"/>
                  </a:lnTo>
                  <a:lnTo>
                    <a:pt x="91" y="387"/>
                  </a:lnTo>
                  <a:lnTo>
                    <a:pt x="94" y="366"/>
                  </a:lnTo>
                  <a:lnTo>
                    <a:pt x="100" y="349"/>
                  </a:lnTo>
                  <a:lnTo>
                    <a:pt x="111" y="329"/>
                  </a:lnTo>
                  <a:lnTo>
                    <a:pt x="128" y="307"/>
                  </a:lnTo>
                  <a:lnTo>
                    <a:pt x="147" y="285"/>
                  </a:lnTo>
                  <a:lnTo>
                    <a:pt x="164" y="265"/>
                  </a:lnTo>
                  <a:lnTo>
                    <a:pt x="179" y="250"/>
                  </a:lnTo>
                  <a:lnTo>
                    <a:pt x="190" y="239"/>
                  </a:lnTo>
                  <a:lnTo>
                    <a:pt x="194" y="235"/>
                  </a:lnTo>
                  <a:lnTo>
                    <a:pt x="224" y="0"/>
                  </a:lnTo>
                  <a:lnTo>
                    <a:pt x="213" y="7"/>
                  </a:lnTo>
                  <a:lnTo>
                    <a:pt x="187" y="31"/>
                  </a:lnTo>
                  <a:lnTo>
                    <a:pt x="148" y="63"/>
                  </a:lnTo>
                  <a:lnTo>
                    <a:pt x="105" y="103"/>
                  </a:lnTo>
                  <a:lnTo>
                    <a:pt x="63" y="146"/>
                  </a:lnTo>
                  <a:lnTo>
                    <a:pt x="28" y="191"/>
                  </a:lnTo>
                  <a:lnTo>
                    <a:pt x="4" y="231"/>
                  </a:lnTo>
                  <a:lnTo>
                    <a:pt x="0" y="264"/>
                  </a:lnTo>
                  <a:lnTo>
                    <a:pt x="6" y="290"/>
                  </a:lnTo>
                  <a:lnTo>
                    <a:pt x="15" y="315"/>
                  </a:lnTo>
                  <a:lnTo>
                    <a:pt x="24" y="335"/>
                  </a:lnTo>
                  <a:lnTo>
                    <a:pt x="34" y="350"/>
                  </a:lnTo>
                  <a:lnTo>
                    <a:pt x="41" y="364"/>
                  </a:lnTo>
                  <a:lnTo>
                    <a:pt x="49" y="373"/>
                  </a:lnTo>
                  <a:lnTo>
                    <a:pt x="54" y="380"/>
                  </a:lnTo>
                  <a:lnTo>
                    <a:pt x="55" y="381"/>
                  </a:lnTo>
                  <a:lnTo>
                    <a:pt x="55" y="395"/>
                  </a:lnTo>
                  <a:lnTo>
                    <a:pt x="55" y="435"/>
                  </a:lnTo>
                  <a:lnTo>
                    <a:pt x="57" y="495"/>
                  </a:lnTo>
                  <a:lnTo>
                    <a:pt x="62" y="571"/>
                  </a:lnTo>
                  <a:lnTo>
                    <a:pt x="71" y="656"/>
                  </a:lnTo>
                  <a:lnTo>
                    <a:pt x="85" y="746"/>
                  </a:lnTo>
                  <a:lnTo>
                    <a:pt x="108" y="835"/>
                  </a:lnTo>
                  <a:lnTo>
                    <a:pt x="139" y="920"/>
                  </a:lnTo>
                  <a:lnTo>
                    <a:pt x="173" y="996"/>
                  </a:lnTo>
                  <a:lnTo>
                    <a:pt x="201" y="1061"/>
                  </a:lnTo>
                  <a:lnTo>
                    <a:pt x="225" y="1118"/>
                  </a:lnTo>
                  <a:lnTo>
                    <a:pt x="247" y="1166"/>
                  </a:lnTo>
                  <a:lnTo>
                    <a:pt x="267" y="1204"/>
                  </a:lnTo>
                  <a:lnTo>
                    <a:pt x="287" y="1234"/>
                  </a:lnTo>
                  <a:lnTo>
                    <a:pt x="307" y="1254"/>
                  </a:lnTo>
                  <a:lnTo>
                    <a:pt x="327" y="1263"/>
                  </a:lnTo>
                  <a:lnTo>
                    <a:pt x="275" y="1441"/>
                  </a:lnTo>
                  <a:lnTo>
                    <a:pt x="279" y="1436"/>
                  </a:lnTo>
                  <a:lnTo>
                    <a:pt x="295" y="1424"/>
                  </a:lnTo>
                  <a:lnTo>
                    <a:pt x="318" y="1407"/>
                  </a:lnTo>
                  <a:lnTo>
                    <a:pt x="347" y="1383"/>
                  </a:lnTo>
                  <a:lnTo>
                    <a:pt x="383" y="1359"/>
                  </a:lnTo>
                  <a:lnTo>
                    <a:pt x="425" y="1333"/>
                  </a:lnTo>
                  <a:lnTo>
                    <a:pt x="468" y="1306"/>
                  </a:lnTo>
                  <a:lnTo>
                    <a:pt x="514" y="1282"/>
                  </a:lnTo>
                  <a:lnTo>
                    <a:pt x="559" y="1261"/>
                  </a:lnTo>
                  <a:lnTo>
                    <a:pt x="601" y="1244"/>
                  </a:lnTo>
                  <a:lnTo>
                    <a:pt x="639" y="1229"/>
                  </a:lnTo>
                  <a:lnTo>
                    <a:pt x="673" y="1218"/>
                  </a:lnTo>
                  <a:lnTo>
                    <a:pt x="700" y="1209"/>
                  </a:lnTo>
                  <a:lnTo>
                    <a:pt x="721" y="1203"/>
                  </a:lnTo>
                  <a:lnTo>
                    <a:pt x="734" y="1200"/>
                  </a:lnTo>
                  <a:lnTo>
                    <a:pt x="738" y="1198"/>
                  </a:lnTo>
                  <a:lnTo>
                    <a:pt x="734" y="1201"/>
                  </a:lnTo>
                  <a:lnTo>
                    <a:pt x="720" y="1207"/>
                  </a:lnTo>
                  <a:lnTo>
                    <a:pt x="696" y="1218"/>
                  </a:lnTo>
                  <a:lnTo>
                    <a:pt x="669" y="1234"/>
                  </a:lnTo>
                  <a:lnTo>
                    <a:pt x="635" y="1251"/>
                  </a:lnTo>
                  <a:lnTo>
                    <a:pt x="596" y="1272"/>
                  </a:lnTo>
                  <a:lnTo>
                    <a:pt x="554" y="1294"/>
                  </a:lnTo>
                  <a:lnTo>
                    <a:pt x="513" y="1317"/>
                  </a:lnTo>
                  <a:lnTo>
                    <a:pt x="469" y="1342"/>
                  </a:lnTo>
                  <a:lnTo>
                    <a:pt x="426" y="1366"/>
                  </a:lnTo>
                  <a:lnTo>
                    <a:pt x="386" y="1391"/>
                  </a:lnTo>
                  <a:lnTo>
                    <a:pt x="349" y="1414"/>
                  </a:lnTo>
                  <a:lnTo>
                    <a:pt x="316" y="1438"/>
                  </a:lnTo>
                  <a:lnTo>
                    <a:pt x="290" y="1459"/>
                  </a:lnTo>
                  <a:lnTo>
                    <a:pt x="270" y="1478"/>
                  </a:lnTo>
                  <a:lnTo>
                    <a:pt x="259" y="1493"/>
                  </a:lnTo>
                  <a:lnTo>
                    <a:pt x="321" y="1481"/>
                  </a:lnTo>
                  <a:lnTo>
                    <a:pt x="323" y="1481"/>
                  </a:lnTo>
                  <a:lnTo>
                    <a:pt x="326" y="1484"/>
                  </a:lnTo>
                  <a:lnTo>
                    <a:pt x="327" y="1495"/>
                  </a:lnTo>
                  <a:lnTo>
                    <a:pt x="323" y="1518"/>
                  </a:lnTo>
                  <a:lnTo>
                    <a:pt x="316" y="1535"/>
                  </a:lnTo>
                  <a:lnTo>
                    <a:pt x="309" y="1555"/>
                  </a:lnTo>
                  <a:lnTo>
                    <a:pt x="299" y="1576"/>
                  </a:lnTo>
                  <a:lnTo>
                    <a:pt x="293" y="1597"/>
                  </a:lnTo>
                  <a:lnTo>
                    <a:pt x="287" y="1617"/>
                  </a:lnTo>
                  <a:lnTo>
                    <a:pt x="286" y="1635"/>
                  </a:lnTo>
                  <a:lnTo>
                    <a:pt x="289" y="1651"/>
                  </a:lnTo>
                  <a:lnTo>
                    <a:pt x="299" y="1661"/>
                  </a:lnTo>
                  <a:lnTo>
                    <a:pt x="313" y="1665"/>
                  </a:lnTo>
                  <a:lnTo>
                    <a:pt x="327" y="1661"/>
                  </a:lnTo>
                  <a:lnTo>
                    <a:pt x="337" y="1655"/>
                  </a:lnTo>
                  <a:lnTo>
                    <a:pt x="341" y="1652"/>
                  </a:lnTo>
                  <a:lnTo>
                    <a:pt x="343" y="1651"/>
                  </a:lnTo>
                  <a:lnTo>
                    <a:pt x="347" y="1648"/>
                  </a:lnTo>
                  <a:lnTo>
                    <a:pt x="357" y="1643"/>
                  </a:lnTo>
                  <a:lnTo>
                    <a:pt x="367" y="1635"/>
                  </a:lnTo>
                  <a:lnTo>
                    <a:pt x="381" y="1626"/>
                  </a:lnTo>
                  <a:lnTo>
                    <a:pt x="397" y="1615"/>
                  </a:lnTo>
                  <a:lnTo>
                    <a:pt x="417" y="1604"/>
                  </a:lnTo>
                  <a:lnTo>
                    <a:pt x="438" y="1590"/>
                  </a:lnTo>
                  <a:lnTo>
                    <a:pt x="462" y="1576"/>
                  </a:lnTo>
                  <a:lnTo>
                    <a:pt x="488" y="1560"/>
                  </a:lnTo>
                  <a:lnTo>
                    <a:pt x="516" y="1544"/>
                  </a:lnTo>
                  <a:lnTo>
                    <a:pt x="545" y="1526"/>
                  </a:lnTo>
                  <a:lnTo>
                    <a:pt x="577" y="1507"/>
                  </a:lnTo>
                  <a:lnTo>
                    <a:pt x="610" y="1488"/>
                  </a:lnTo>
                  <a:lnTo>
                    <a:pt x="645" y="1470"/>
                  </a:lnTo>
                  <a:lnTo>
                    <a:pt x="681" y="1450"/>
                  </a:lnTo>
                  <a:lnTo>
                    <a:pt x="738" y="1422"/>
                  </a:lnTo>
                  <a:lnTo>
                    <a:pt x="768" y="1411"/>
                  </a:lnTo>
                  <a:lnTo>
                    <a:pt x="777" y="1416"/>
                  </a:lnTo>
                  <a:lnTo>
                    <a:pt x="769" y="1428"/>
                  </a:lnTo>
                  <a:lnTo>
                    <a:pt x="752" y="1445"/>
                  </a:lnTo>
                  <a:lnTo>
                    <a:pt x="732" y="1464"/>
                  </a:lnTo>
                  <a:lnTo>
                    <a:pt x="715" y="1478"/>
                  </a:lnTo>
                  <a:lnTo>
                    <a:pt x="709" y="1484"/>
                  </a:lnTo>
                  <a:lnTo>
                    <a:pt x="686" y="1512"/>
                  </a:lnTo>
                  <a:lnTo>
                    <a:pt x="712" y="1499"/>
                  </a:lnTo>
                  <a:lnTo>
                    <a:pt x="738" y="1487"/>
                  </a:lnTo>
                  <a:lnTo>
                    <a:pt x="764" y="1475"/>
                  </a:lnTo>
                  <a:lnTo>
                    <a:pt x="792" y="1462"/>
                  </a:lnTo>
                  <a:lnTo>
                    <a:pt x="818" y="1450"/>
                  </a:lnTo>
                  <a:lnTo>
                    <a:pt x="846" y="1438"/>
                  </a:lnTo>
                  <a:lnTo>
                    <a:pt x="874" y="1427"/>
                  </a:lnTo>
                  <a:lnTo>
                    <a:pt x="902" y="1414"/>
                  </a:lnTo>
                  <a:lnTo>
                    <a:pt x="939" y="1399"/>
                  </a:lnTo>
                  <a:lnTo>
                    <a:pt x="976" y="1383"/>
                  </a:lnTo>
                  <a:lnTo>
                    <a:pt x="1013" y="1370"/>
                  </a:lnTo>
                  <a:lnTo>
                    <a:pt x="1050" y="1356"/>
                  </a:lnTo>
                  <a:lnTo>
                    <a:pt x="1087" y="1343"/>
                  </a:lnTo>
                  <a:lnTo>
                    <a:pt x="1123" y="1331"/>
                  </a:lnTo>
                  <a:lnTo>
                    <a:pt x="1158" y="1319"/>
                  </a:lnTo>
                  <a:lnTo>
                    <a:pt x="1194" y="1306"/>
                  </a:lnTo>
                  <a:lnTo>
                    <a:pt x="1228" y="1295"/>
                  </a:lnTo>
                  <a:lnTo>
                    <a:pt x="1262" y="1286"/>
                  </a:lnTo>
                  <a:lnTo>
                    <a:pt x="1294" y="1275"/>
                  </a:lnTo>
                  <a:lnTo>
                    <a:pt x="1328" y="1266"/>
                  </a:lnTo>
                  <a:lnTo>
                    <a:pt x="1359" y="1258"/>
                  </a:lnTo>
                  <a:lnTo>
                    <a:pt x="1392" y="1249"/>
                  </a:lnTo>
                  <a:lnTo>
                    <a:pt x="1422" y="1241"/>
                  </a:lnTo>
                  <a:lnTo>
                    <a:pt x="1452" y="1235"/>
                  </a:lnTo>
                  <a:lnTo>
                    <a:pt x="1385" y="1238"/>
                  </a:lnTo>
                  <a:close/>
                </a:path>
              </a:pathLst>
            </a:custGeom>
            <a:solidFill>
              <a:srgbClr val="21A3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841" y="2641"/>
              <a:ext cx="172" cy="89"/>
            </a:xfrm>
            <a:custGeom>
              <a:avLst/>
              <a:gdLst/>
              <a:ahLst/>
              <a:cxnLst>
                <a:cxn ang="0">
                  <a:pos x="0" y="177"/>
                </a:cxn>
                <a:cxn ang="0">
                  <a:pos x="0" y="177"/>
                </a:cxn>
                <a:cxn ang="0">
                  <a:pos x="2" y="176"/>
                </a:cxn>
                <a:cxn ang="0">
                  <a:pos x="5" y="173"/>
                </a:cxn>
                <a:cxn ang="0">
                  <a:pos x="10" y="168"/>
                </a:cxn>
                <a:cxn ang="0">
                  <a:pos x="16" y="162"/>
                </a:cxn>
                <a:cxn ang="0">
                  <a:pos x="25" y="156"/>
                </a:cxn>
                <a:cxn ang="0">
                  <a:pos x="36" y="148"/>
                </a:cxn>
                <a:cxn ang="0">
                  <a:pos x="48" y="139"/>
                </a:cxn>
                <a:cxn ang="0">
                  <a:pos x="65" y="128"/>
                </a:cxn>
                <a:cxn ang="0">
                  <a:pos x="85" y="115"/>
                </a:cxn>
                <a:cxn ang="0">
                  <a:pos x="109" y="101"/>
                </a:cxn>
                <a:cxn ang="0">
                  <a:pos x="135" y="86"/>
                </a:cxn>
                <a:cxn ang="0">
                  <a:pos x="166" y="69"/>
                </a:cxn>
                <a:cxn ang="0">
                  <a:pos x="201" y="51"/>
                </a:cxn>
                <a:cxn ang="0">
                  <a:pos x="241" y="30"/>
                </a:cxn>
                <a:cxn ang="0">
                  <a:pos x="286" y="9"/>
                </a:cxn>
                <a:cxn ang="0">
                  <a:pos x="300" y="3"/>
                </a:cxn>
                <a:cxn ang="0">
                  <a:pos x="306" y="0"/>
                </a:cxn>
                <a:cxn ang="0">
                  <a:pos x="308" y="0"/>
                </a:cxn>
                <a:cxn ang="0">
                  <a:pos x="306" y="1"/>
                </a:cxn>
                <a:cxn ang="0">
                  <a:pos x="305" y="6"/>
                </a:cxn>
                <a:cxn ang="0">
                  <a:pos x="305" y="9"/>
                </a:cxn>
                <a:cxn ang="0">
                  <a:pos x="311" y="12"/>
                </a:cxn>
                <a:cxn ang="0">
                  <a:pos x="323" y="13"/>
                </a:cxn>
                <a:cxn ang="0">
                  <a:pos x="337" y="13"/>
                </a:cxn>
                <a:cxn ang="0">
                  <a:pos x="343" y="15"/>
                </a:cxn>
                <a:cxn ang="0">
                  <a:pos x="345" y="18"/>
                </a:cxn>
                <a:cxn ang="0">
                  <a:pos x="342" y="21"/>
                </a:cxn>
                <a:cxn ang="0">
                  <a:pos x="334" y="24"/>
                </a:cxn>
                <a:cxn ang="0">
                  <a:pos x="326" y="29"/>
                </a:cxn>
                <a:cxn ang="0">
                  <a:pos x="316" y="34"/>
                </a:cxn>
                <a:cxn ang="0">
                  <a:pos x="305" y="40"/>
                </a:cxn>
                <a:cxn ang="0">
                  <a:pos x="299" y="44"/>
                </a:cxn>
                <a:cxn ang="0">
                  <a:pos x="288" y="51"/>
                </a:cxn>
                <a:cxn ang="0">
                  <a:pos x="275" y="58"/>
                </a:cxn>
                <a:cxn ang="0">
                  <a:pos x="261" y="68"/>
                </a:cxn>
                <a:cxn ang="0">
                  <a:pos x="244" y="78"/>
                </a:cxn>
                <a:cxn ang="0">
                  <a:pos x="226" y="91"/>
                </a:cxn>
                <a:cxn ang="0">
                  <a:pos x="206" y="101"/>
                </a:cxn>
                <a:cxn ang="0">
                  <a:pos x="184" y="114"/>
                </a:cxn>
                <a:cxn ang="0">
                  <a:pos x="163" y="126"/>
                </a:cxn>
                <a:cxn ang="0">
                  <a:pos x="139" y="137"/>
                </a:cxn>
                <a:cxn ang="0">
                  <a:pos x="115" y="148"/>
                </a:cxn>
                <a:cxn ang="0">
                  <a:pos x="92" y="157"/>
                </a:cxn>
                <a:cxn ang="0">
                  <a:pos x="68" y="165"/>
                </a:cxn>
                <a:cxn ang="0">
                  <a:pos x="45" y="171"/>
                </a:cxn>
                <a:cxn ang="0">
                  <a:pos x="22" y="176"/>
                </a:cxn>
                <a:cxn ang="0">
                  <a:pos x="0" y="177"/>
                </a:cxn>
              </a:cxnLst>
              <a:rect l="0" t="0" r="r" b="b"/>
              <a:pathLst>
                <a:path w="345" h="177">
                  <a:moveTo>
                    <a:pt x="0" y="177"/>
                  </a:moveTo>
                  <a:lnTo>
                    <a:pt x="0" y="177"/>
                  </a:lnTo>
                  <a:lnTo>
                    <a:pt x="2" y="176"/>
                  </a:lnTo>
                  <a:lnTo>
                    <a:pt x="5" y="173"/>
                  </a:lnTo>
                  <a:lnTo>
                    <a:pt x="10" y="168"/>
                  </a:lnTo>
                  <a:lnTo>
                    <a:pt x="16" y="162"/>
                  </a:lnTo>
                  <a:lnTo>
                    <a:pt x="25" y="156"/>
                  </a:lnTo>
                  <a:lnTo>
                    <a:pt x="36" y="148"/>
                  </a:lnTo>
                  <a:lnTo>
                    <a:pt x="48" y="139"/>
                  </a:lnTo>
                  <a:lnTo>
                    <a:pt x="65" y="128"/>
                  </a:lnTo>
                  <a:lnTo>
                    <a:pt x="85" y="115"/>
                  </a:lnTo>
                  <a:lnTo>
                    <a:pt x="109" y="101"/>
                  </a:lnTo>
                  <a:lnTo>
                    <a:pt x="135" y="86"/>
                  </a:lnTo>
                  <a:lnTo>
                    <a:pt x="166" y="69"/>
                  </a:lnTo>
                  <a:lnTo>
                    <a:pt x="201" y="51"/>
                  </a:lnTo>
                  <a:lnTo>
                    <a:pt x="241" y="30"/>
                  </a:lnTo>
                  <a:lnTo>
                    <a:pt x="286" y="9"/>
                  </a:lnTo>
                  <a:lnTo>
                    <a:pt x="300" y="3"/>
                  </a:lnTo>
                  <a:lnTo>
                    <a:pt x="306" y="0"/>
                  </a:lnTo>
                  <a:lnTo>
                    <a:pt x="308" y="0"/>
                  </a:lnTo>
                  <a:lnTo>
                    <a:pt x="306" y="1"/>
                  </a:lnTo>
                  <a:lnTo>
                    <a:pt x="305" y="6"/>
                  </a:lnTo>
                  <a:lnTo>
                    <a:pt x="305" y="9"/>
                  </a:lnTo>
                  <a:lnTo>
                    <a:pt x="311" y="12"/>
                  </a:lnTo>
                  <a:lnTo>
                    <a:pt x="323" y="13"/>
                  </a:lnTo>
                  <a:lnTo>
                    <a:pt x="337" y="13"/>
                  </a:lnTo>
                  <a:lnTo>
                    <a:pt x="343" y="15"/>
                  </a:lnTo>
                  <a:lnTo>
                    <a:pt x="345" y="18"/>
                  </a:lnTo>
                  <a:lnTo>
                    <a:pt x="342" y="21"/>
                  </a:lnTo>
                  <a:lnTo>
                    <a:pt x="334" y="24"/>
                  </a:lnTo>
                  <a:lnTo>
                    <a:pt x="326" y="29"/>
                  </a:lnTo>
                  <a:lnTo>
                    <a:pt x="316" y="34"/>
                  </a:lnTo>
                  <a:lnTo>
                    <a:pt x="305" y="40"/>
                  </a:lnTo>
                  <a:lnTo>
                    <a:pt x="299" y="44"/>
                  </a:lnTo>
                  <a:lnTo>
                    <a:pt x="288" y="51"/>
                  </a:lnTo>
                  <a:lnTo>
                    <a:pt x="275" y="58"/>
                  </a:lnTo>
                  <a:lnTo>
                    <a:pt x="261" y="68"/>
                  </a:lnTo>
                  <a:lnTo>
                    <a:pt x="244" y="78"/>
                  </a:lnTo>
                  <a:lnTo>
                    <a:pt x="226" y="91"/>
                  </a:lnTo>
                  <a:lnTo>
                    <a:pt x="206" y="101"/>
                  </a:lnTo>
                  <a:lnTo>
                    <a:pt x="184" y="114"/>
                  </a:lnTo>
                  <a:lnTo>
                    <a:pt x="163" y="126"/>
                  </a:lnTo>
                  <a:lnTo>
                    <a:pt x="139" y="137"/>
                  </a:lnTo>
                  <a:lnTo>
                    <a:pt x="115" y="148"/>
                  </a:lnTo>
                  <a:lnTo>
                    <a:pt x="92" y="157"/>
                  </a:lnTo>
                  <a:lnTo>
                    <a:pt x="68" y="165"/>
                  </a:lnTo>
                  <a:lnTo>
                    <a:pt x="45" y="171"/>
                  </a:lnTo>
                  <a:lnTo>
                    <a:pt x="22" y="176"/>
                  </a:lnTo>
                  <a:lnTo>
                    <a:pt x="0" y="177"/>
                  </a:lnTo>
                  <a:close/>
                </a:path>
              </a:pathLst>
            </a:custGeom>
            <a:solidFill>
              <a:srgbClr val="BAEFF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149" y="2510"/>
              <a:ext cx="326" cy="135"/>
            </a:xfrm>
            <a:custGeom>
              <a:avLst/>
              <a:gdLst/>
              <a:ahLst/>
              <a:cxnLst>
                <a:cxn ang="0">
                  <a:pos x="598" y="200"/>
                </a:cxn>
                <a:cxn ang="0">
                  <a:pos x="574" y="197"/>
                </a:cxn>
                <a:cxn ang="0">
                  <a:pos x="540" y="193"/>
                </a:cxn>
                <a:cxn ang="0">
                  <a:pos x="503" y="190"/>
                </a:cxn>
                <a:cxn ang="0">
                  <a:pos x="471" y="186"/>
                </a:cxn>
                <a:cxn ang="0">
                  <a:pos x="440" y="182"/>
                </a:cxn>
                <a:cxn ang="0">
                  <a:pos x="411" y="174"/>
                </a:cxn>
                <a:cxn ang="0">
                  <a:pos x="388" y="162"/>
                </a:cxn>
                <a:cxn ang="0">
                  <a:pos x="375" y="146"/>
                </a:cxn>
                <a:cxn ang="0">
                  <a:pos x="375" y="128"/>
                </a:cxn>
                <a:cxn ang="0">
                  <a:pos x="388" y="109"/>
                </a:cxn>
                <a:cxn ang="0">
                  <a:pos x="408" y="91"/>
                </a:cxn>
                <a:cxn ang="0">
                  <a:pos x="428" y="74"/>
                </a:cxn>
                <a:cxn ang="0">
                  <a:pos x="431" y="57"/>
                </a:cxn>
                <a:cxn ang="0">
                  <a:pos x="421" y="40"/>
                </a:cxn>
                <a:cxn ang="0">
                  <a:pos x="404" y="27"/>
                </a:cxn>
                <a:cxn ang="0">
                  <a:pos x="378" y="17"/>
                </a:cxn>
                <a:cxn ang="0">
                  <a:pos x="369" y="3"/>
                </a:cxn>
                <a:cxn ang="0">
                  <a:pos x="244" y="12"/>
                </a:cxn>
                <a:cxn ang="0">
                  <a:pos x="0" y="71"/>
                </a:cxn>
                <a:cxn ang="0">
                  <a:pos x="11" y="75"/>
                </a:cxn>
                <a:cxn ang="0">
                  <a:pos x="45" y="78"/>
                </a:cxn>
                <a:cxn ang="0">
                  <a:pos x="117" y="69"/>
                </a:cxn>
                <a:cxn ang="0">
                  <a:pos x="168" y="58"/>
                </a:cxn>
                <a:cxn ang="0">
                  <a:pos x="140" y="72"/>
                </a:cxn>
                <a:cxn ang="0">
                  <a:pos x="103" y="92"/>
                </a:cxn>
                <a:cxn ang="0">
                  <a:pos x="74" y="117"/>
                </a:cxn>
                <a:cxn ang="0">
                  <a:pos x="68" y="145"/>
                </a:cxn>
                <a:cxn ang="0">
                  <a:pos x="63" y="188"/>
                </a:cxn>
                <a:cxn ang="0">
                  <a:pos x="71" y="233"/>
                </a:cxn>
                <a:cxn ang="0">
                  <a:pos x="108" y="264"/>
                </a:cxn>
                <a:cxn ang="0">
                  <a:pos x="165" y="268"/>
                </a:cxn>
                <a:cxn ang="0">
                  <a:pos x="208" y="265"/>
                </a:cxn>
                <a:cxn ang="0">
                  <a:pos x="252" y="259"/>
                </a:cxn>
                <a:cxn ang="0">
                  <a:pos x="293" y="254"/>
                </a:cxn>
                <a:cxn ang="0">
                  <a:pos x="332" y="248"/>
                </a:cxn>
                <a:cxn ang="0">
                  <a:pos x="364" y="242"/>
                </a:cxn>
                <a:cxn ang="0">
                  <a:pos x="388" y="237"/>
                </a:cxn>
                <a:cxn ang="0">
                  <a:pos x="400" y="234"/>
                </a:cxn>
                <a:cxn ang="0">
                  <a:pos x="468" y="231"/>
                </a:cxn>
                <a:cxn ang="0">
                  <a:pos x="494" y="227"/>
                </a:cxn>
                <a:cxn ang="0">
                  <a:pos x="542" y="217"/>
                </a:cxn>
                <a:cxn ang="0">
                  <a:pos x="587" y="211"/>
                </a:cxn>
                <a:cxn ang="0">
                  <a:pos x="630" y="207"/>
                </a:cxn>
                <a:cxn ang="0">
                  <a:pos x="601" y="200"/>
                </a:cxn>
              </a:cxnLst>
              <a:rect l="0" t="0" r="r" b="b"/>
              <a:pathLst>
                <a:path w="650" h="268">
                  <a:moveTo>
                    <a:pt x="601" y="200"/>
                  </a:moveTo>
                  <a:lnTo>
                    <a:pt x="598" y="200"/>
                  </a:lnTo>
                  <a:lnTo>
                    <a:pt x="588" y="199"/>
                  </a:lnTo>
                  <a:lnTo>
                    <a:pt x="574" y="197"/>
                  </a:lnTo>
                  <a:lnTo>
                    <a:pt x="559" y="196"/>
                  </a:lnTo>
                  <a:lnTo>
                    <a:pt x="540" y="193"/>
                  </a:lnTo>
                  <a:lnTo>
                    <a:pt x="522" y="191"/>
                  </a:lnTo>
                  <a:lnTo>
                    <a:pt x="503" y="190"/>
                  </a:lnTo>
                  <a:lnTo>
                    <a:pt x="486" y="188"/>
                  </a:lnTo>
                  <a:lnTo>
                    <a:pt x="471" y="186"/>
                  </a:lnTo>
                  <a:lnTo>
                    <a:pt x="455" y="185"/>
                  </a:lnTo>
                  <a:lnTo>
                    <a:pt x="440" y="182"/>
                  </a:lnTo>
                  <a:lnTo>
                    <a:pt x="425" y="177"/>
                  </a:lnTo>
                  <a:lnTo>
                    <a:pt x="411" y="174"/>
                  </a:lnTo>
                  <a:lnTo>
                    <a:pt x="398" y="168"/>
                  </a:lnTo>
                  <a:lnTo>
                    <a:pt x="388" y="162"/>
                  </a:lnTo>
                  <a:lnTo>
                    <a:pt x="380" y="154"/>
                  </a:lnTo>
                  <a:lnTo>
                    <a:pt x="375" y="146"/>
                  </a:lnTo>
                  <a:lnTo>
                    <a:pt x="374" y="137"/>
                  </a:lnTo>
                  <a:lnTo>
                    <a:pt x="375" y="128"/>
                  </a:lnTo>
                  <a:lnTo>
                    <a:pt x="380" y="118"/>
                  </a:lnTo>
                  <a:lnTo>
                    <a:pt x="388" y="109"/>
                  </a:lnTo>
                  <a:lnTo>
                    <a:pt x="397" y="100"/>
                  </a:lnTo>
                  <a:lnTo>
                    <a:pt x="408" y="91"/>
                  </a:lnTo>
                  <a:lnTo>
                    <a:pt x="418" y="83"/>
                  </a:lnTo>
                  <a:lnTo>
                    <a:pt x="428" y="74"/>
                  </a:lnTo>
                  <a:lnTo>
                    <a:pt x="431" y="64"/>
                  </a:lnTo>
                  <a:lnTo>
                    <a:pt x="431" y="57"/>
                  </a:lnTo>
                  <a:lnTo>
                    <a:pt x="428" y="47"/>
                  </a:lnTo>
                  <a:lnTo>
                    <a:pt x="421" y="40"/>
                  </a:lnTo>
                  <a:lnTo>
                    <a:pt x="414" y="34"/>
                  </a:lnTo>
                  <a:lnTo>
                    <a:pt x="404" y="27"/>
                  </a:lnTo>
                  <a:lnTo>
                    <a:pt x="394" y="23"/>
                  </a:lnTo>
                  <a:lnTo>
                    <a:pt x="378" y="17"/>
                  </a:lnTo>
                  <a:lnTo>
                    <a:pt x="371" y="9"/>
                  </a:lnTo>
                  <a:lnTo>
                    <a:pt x="369" y="3"/>
                  </a:lnTo>
                  <a:lnTo>
                    <a:pt x="369" y="0"/>
                  </a:lnTo>
                  <a:lnTo>
                    <a:pt x="244" y="12"/>
                  </a:lnTo>
                  <a:lnTo>
                    <a:pt x="0" y="69"/>
                  </a:lnTo>
                  <a:lnTo>
                    <a:pt x="0" y="71"/>
                  </a:lnTo>
                  <a:lnTo>
                    <a:pt x="3" y="72"/>
                  </a:lnTo>
                  <a:lnTo>
                    <a:pt x="11" y="75"/>
                  </a:lnTo>
                  <a:lnTo>
                    <a:pt x="23" y="78"/>
                  </a:lnTo>
                  <a:lnTo>
                    <a:pt x="45" y="78"/>
                  </a:lnTo>
                  <a:lnTo>
                    <a:pt x="75" y="75"/>
                  </a:lnTo>
                  <a:lnTo>
                    <a:pt x="117" y="69"/>
                  </a:lnTo>
                  <a:lnTo>
                    <a:pt x="173" y="57"/>
                  </a:lnTo>
                  <a:lnTo>
                    <a:pt x="168" y="58"/>
                  </a:lnTo>
                  <a:lnTo>
                    <a:pt x="157" y="64"/>
                  </a:lnTo>
                  <a:lnTo>
                    <a:pt x="140" y="72"/>
                  </a:lnTo>
                  <a:lnTo>
                    <a:pt x="122" y="81"/>
                  </a:lnTo>
                  <a:lnTo>
                    <a:pt x="103" y="92"/>
                  </a:lnTo>
                  <a:lnTo>
                    <a:pt x="86" y="105"/>
                  </a:lnTo>
                  <a:lnTo>
                    <a:pt x="74" y="117"/>
                  </a:lnTo>
                  <a:lnTo>
                    <a:pt x="69" y="129"/>
                  </a:lnTo>
                  <a:lnTo>
                    <a:pt x="68" y="145"/>
                  </a:lnTo>
                  <a:lnTo>
                    <a:pt x="65" y="165"/>
                  </a:lnTo>
                  <a:lnTo>
                    <a:pt x="63" y="188"/>
                  </a:lnTo>
                  <a:lnTo>
                    <a:pt x="65" y="211"/>
                  </a:lnTo>
                  <a:lnTo>
                    <a:pt x="71" y="233"/>
                  </a:lnTo>
                  <a:lnTo>
                    <a:pt x="85" y="251"/>
                  </a:lnTo>
                  <a:lnTo>
                    <a:pt x="108" y="264"/>
                  </a:lnTo>
                  <a:lnTo>
                    <a:pt x="143" y="268"/>
                  </a:lnTo>
                  <a:lnTo>
                    <a:pt x="165" y="268"/>
                  </a:lnTo>
                  <a:lnTo>
                    <a:pt x="187" y="267"/>
                  </a:lnTo>
                  <a:lnTo>
                    <a:pt x="208" y="265"/>
                  </a:lnTo>
                  <a:lnTo>
                    <a:pt x="230" y="262"/>
                  </a:lnTo>
                  <a:lnTo>
                    <a:pt x="252" y="259"/>
                  </a:lnTo>
                  <a:lnTo>
                    <a:pt x="273" y="257"/>
                  </a:lnTo>
                  <a:lnTo>
                    <a:pt x="293" y="254"/>
                  </a:lnTo>
                  <a:lnTo>
                    <a:pt x="313" y="251"/>
                  </a:lnTo>
                  <a:lnTo>
                    <a:pt x="332" y="248"/>
                  </a:lnTo>
                  <a:lnTo>
                    <a:pt x="349" y="245"/>
                  </a:lnTo>
                  <a:lnTo>
                    <a:pt x="364" y="242"/>
                  </a:lnTo>
                  <a:lnTo>
                    <a:pt x="377" y="239"/>
                  </a:lnTo>
                  <a:lnTo>
                    <a:pt x="388" y="237"/>
                  </a:lnTo>
                  <a:lnTo>
                    <a:pt x="395" y="236"/>
                  </a:lnTo>
                  <a:lnTo>
                    <a:pt x="400" y="234"/>
                  </a:lnTo>
                  <a:lnTo>
                    <a:pt x="401" y="234"/>
                  </a:lnTo>
                  <a:lnTo>
                    <a:pt x="468" y="231"/>
                  </a:lnTo>
                  <a:lnTo>
                    <a:pt x="469" y="231"/>
                  </a:lnTo>
                  <a:lnTo>
                    <a:pt x="494" y="227"/>
                  </a:lnTo>
                  <a:lnTo>
                    <a:pt x="519" y="222"/>
                  </a:lnTo>
                  <a:lnTo>
                    <a:pt x="542" y="217"/>
                  </a:lnTo>
                  <a:lnTo>
                    <a:pt x="565" y="214"/>
                  </a:lnTo>
                  <a:lnTo>
                    <a:pt x="587" y="211"/>
                  </a:lnTo>
                  <a:lnTo>
                    <a:pt x="608" y="208"/>
                  </a:lnTo>
                  <a:lnTo>
                    <a:pt x="630" y="207"/>
                  </a:lnTo>
                  <a:lnTo>
                    <a:pt x="650" y="203"/>
                  </a:lnTo>
                  <a:lnTo>
                    <a:pt x="601" y="200"/>
                  </a:lnTo>
                  <a:close/>
                </a:path>
              </a:pathLst>
            </a:custGeom>
            <a:solidFill>
              <a:srgbClr val="75CE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3193" y="2511"/>
              <a:ext cx="230" cy="42"/>
            </a:xfrm>
            <a:custGeom>
              <a:avLst/>
              <a:gdLst/>
              <a:ahLst/>
              <a:cxnLst>
                <a:cxn ang="0">
                  <a:pos x="59" y="56"/>
                </a:cxn>
                <a:cxn ang="0">
                  <a:pos x="62" y="56"/>
                </a:cxn>
                <a:cxn ang="0">
                  <a:pos x="69" y="54"/>
                </a:cxn>
                <a:cxn ang="0">
                  <a:pos x="82" y="51"/>
                </a:cxn>
                <a:cxn ang="0">
                  <a:pos x="99" y="48"/>
                </a:cxn>
                <a:cxn ang="0">
                  <a:pos x="120" y="43"/>
                </a:cxn>
                <a:cxn ang="0">
                  <a:pos x="145" y="39"/>
                </a:cxn>
                <a:cxn ang="0">
                  <a:pos x="171" y="34"/>
                </a:cxn>
                <a:cxn ang="0">
                  <a:pos x="201" y="29"/>
                </a:cxn>
                <a:cxn ang="0">
                  <a:pos x="232" y="25"/>
                </a:cxn>
                <a:cxn ang="0">
                  <a:pos x="264" y="20"/>
                </a:cxn>
                <a:cxn ang="0">
                  <a:pos x="298" y="16"/>
                </a:cxn>
                <a:cxn ang="0">
                  <a:pos x="330" y="11"/>
                </a:cxn>
                <a:cxn ang="0">
                  <a:pos x="364" y="6"/>
                </a:cxn>
                <a:cxn ang="0">
                  <a:pos x="397" y="3"/>
                </a:cxn>
                <a:cxn ang="0">
                  <a:pos x="429" y="2"/>
                </a:cxn>
                <a:cxn ang="0">
                  <a:pos x="459" y="0"/>
                </a:cxn>
                <a:cxn ang="0">
                  <a:pos x="425" y="17"/>
                </a:cxn>
                <a:cxn ang="0">
                  <a:pos x="422" y="17"/>
                </a:cxn>
                <a:cxn ang="0">
                  <a:pos x="415" y="19"/>
                </a:cxn>
                <a:cxn ang="0">
                  <a:pos x="405" y="19"/>
                </a:cxn>
                <a:cxn ang="0">
                  <a:pos x="389" y="20"/>
                </a:cxn>
                <a:cxn ang="0">
                  <a:pos x="369" y="23"/>
                </a:cxn>
                <a:cxn ang="0">
                  <a:pos x="347" y="25"/>
                </a:cxn>
                <a:cxn ang="0">
                  <a:pos x="321" y="28"/>
                </a:cxn>
                <a:cxn ang="0">
                  <a:pos x="293" y="33"/>
                </a:cxn>
                <a:cxn ang="0">
                  <a:pos x="262" y="37"/>
                </a:cxn>
                <a:cxn ang="0">
                  <a:pos x="228" y="42"/>
                </a:cxn>
                <a:cxn ang="0">
                  <a:pos x="193" y="46"/>
                </a:cxn>
                <a:cxn ang="0">
                  <a:pos x="157" y="53"/>
                </a:cxn>
                <a:cxn ang="0">
                  <a:pos x="119" y="60"/>
                </a:cxn>
                <a:cxn ang="0">
                  <a:pos x="80" y="67"/>
                </a:cxn>
                <a:cxn ang="0">
                  <a:pos x="40" y="74"/>
                </a:cxn>
                <a:cxn ang="0">
                  <a:pos x="0" y="84"/>
                </a:cxn>
                <a:cxn ang="0">
                  <a:pos x="59" y="56"/>
                </a:cxn>
              </a:cxnLst>
              <a:rect l="0" t="0" r="r" b="b"/>
              <a:pathLst>
                <a:path w="459" h="84">
                  <a:moveTo>
                    <a:pt x="59" y="56"/>
                  </a:moveTo>
                  <a:lnTo>
                    <a:pt x="62" y="56"/>
                  </a:lnTo>
                  <a:lnTo>
                    <a:pt x="69" y="54"/>
                  </a:lnTo>
                  <a:lnTo>
                    <a:pt x="82" y="51"/>
                  </a:lnTo>
                  <a:lnTo>
                    <a:pt x="99" y="48"/>
                  </a:lnTo>
                  <a:lnTo>
                    <a:pt x="120" y="43"/>
                  </a:lnTo>
                  <a:lnTo>
                    <a:pt x="145" y="39"/>
                  </a:lnTo>
                  <a:lnTo>
                    <a:pt x="171" y="34"/>
                  </a:lnTo>
                  <a:lnTo>
                    <a:pt x="201" y="29"/>
                  </a:lnTo>
                  <a:lnTo>
                    <a:pt x="232" y="25"/>
                  </a:lnTo>
                  <a:lnTo>
                    <a:pt x="264" y="20"/>
                  </a:lnTo>
                  <a:lnTo>
                    <a:pt x="298" y="16"/>
                  </a:lnTo>
                  <a:lnTo>
                    <a:pt x="330" y="11"/>
                  </a:lnTo>
                  <a:lnTo>
                    <a:pt x="364" y="6"/>
                  </a:lnTo>
                  <a:lnTo>
                    <a:pt x="397" y="3"/>
                  </a:lnTo>
                  <a:lnTo>
                    <a:pt x="429" y="2"/>
                  </a:lnTo>
                  <a:lnTo>
                    <a:pt x="459" y="0"/>
                  </a:lnTo>
                  <a:lnTo>
                    <a:pt x="425" y="17"/>
                  </a:lnTo>
                  <a:lnTo>
                    <a:pt x="422" y="17"/>
                  </a:lnTo>
                  <a:lnTo>
                    <a:pt x="415" y="19"/>
                  </a:lnTo>
                  <a:lnTo>
                    <a:pt x="405" y="19"/>
                  </a:lnTo>
                  <a:lnTo>
                    <a:pt x="389" y="20"/>
                  </a:lnTo>
                  <a:lnTo>
                    <a:pt x="369" y="23"/>
                  </a:lnTo>
                  <a:lnTo>
                    <a:pt x="347" y="25"/>
                  </a:lnTo>
                  <a:lnTo>
                    <a:pt x="321" y="28"/>
                  </a:lnTo>
                  <a:lnTo>
                    <a:pt x="293" y="33"/>
                  </a:lnTo>
                  <a:lnTo>
                    <a:pt x="262" y="37"/>
                  </a:lnTo>
                  <a:lnTo>
                    <a:pt x="228" y="42"/>
                  </a:lnTo>
                  <a:lnTo>
                    <a:pt x="193" y="46"/>
                  </a:lnTo>
                  <a:lnTo>
                    <a:pt x="157" y="53"/>
                  </a:lnTo>
                  <a:lnTo>
                    <a:pt x="119" y="60"/>
                  </a:lnTo>
                  <a:lnTo>
                    <a:pt x="80" y="67"/>
                  </a:lnTo>
                  <a:lnTo>
                    <a:pt x="40" y="74"/>
                  </a:lnTo>
                  <a:lnTo>
                    <a:pt x="0" y="84"/>
                  </a:lnTo>
                  <a:lnTo>
                    <a:pt x="59" y="56"/>
                  </a:lnTo>
                  <a:close/>
                </a:path>
              </a:pathLst>
            </a:custGeom>
            <a:solidFill>
              <a:srgbClr val="3DAFE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2949" y="1961"/>
              <a:ext cx="653" cy="710"/>
            </a:xfrm>
            <a:custGeom>
              <a:avLst/>
              <a:gdLst/>
              <a:ahLst/>
              <a:cxnLst>
                <a:cxn ang="0">
                  <a:pos x="1188" y="1279"/>
                </a:cxn>
                <a:cxn ang="0">
                  <a:pos x="1126" y="1257"/>
                </a:cxn>
                <a:cxn ang="0">
                  <a:pos x="1072" y="1242"/>
                </a:cxn>
                <a:cxn ang="0">
                  <a:pos x="1040" y="1222"/>
                </a:cxn>
                <a:cxn ang="0">
                  <a:pos x="1026" y="1201"/>
                </a:cxn>
                <a:cxn ang="0">
                  <a:pos x="1024" y="1188"/>
                </a:cxn>
                <a:cxn ang="0">
                  <a:pos x="995" y="1104"/>
                </a:cxn>
                <a:cxn ang="0">
                  <a:pos x="949" y="1083"/>
                </a:cxn>
                <a:cxn ang="0">
                  <a:pos x="895" y="1083"/>
                </a:cxn>
                <a:cxn ang="0">
                  <a:pos x="854" y="1089"/>
                </a:cxn>
                <a:cxn ang="0">
                  <a:pos x="833" y="1049"/>
                </a:cxn>
                <a:cxn ang="0">
                  <a:pos x="813" y="978"/>
                </a:cxn>
                <a:cxn ang="0">
                  <a:pos x="788" y="920"/>
                </a:cxn>
                <a:cxn ang="0">
                  <a:pos x="731" y="806"/>
                </a:cxn>
                <a:cxn ang="0">
                  <a:pos x="678" y="697"/>
                </a:cxn>
                <a:cxn ang="0">
                  <a:pos x="623" y="584"/>
                </a:cxn>
                <a:cxn ang="0">
                  <a:pos x="528" y="415"/>
                </a:cxn>
                <a:cxn ang="0">
                  <a:pos x="426" y="247"/>
                </a:cxn>
                <a:cxn ang="0">
                  <a:pos x="335" y="159"/>
                </a:cxn>
                <a:cxn ang="0">
                  <a:pos x="226" y="93"/>
                </a:cxn>
                <a:cxn ang="0">
                  <a:pos x="122" y="45"/>
                </a:cxn>
                <a:cxn ang="0">
                  <a:pos x="45" y="17"/>
                </a:cxn>
                <a:cxn ang="0">
                  <a:pos x="14" y="8"/>
                </a:cxn>
                <a:cxn ang="0">
                  <a:pos x="8" y="0"/>
                </a:cxn>
                <a:cxn ang="0">
                  <a:pos x="48" y="5"/>
                </a:cxn>
                <a:cxn ang="0">
                  <a:pos x="110" y="17"/>
                </a:cxn>
                <a:cxn ang="0">
                  <a:pos x="187" y="40"/>
                </a:cxn>
                <a:cxn ang="0">
                  <a:pos x="267" y="79"/>
                </a:cxn>
                <a:cxn ang="0">
                  <a:pos x="345" y="133"/>
                </a:cxn>
                <a:cxn ang="0">
                  <a:pos x="417" y="201"/>
                </a:cxn>
                <a:cxn ang="0">
                  <a:pos x="485" y="278"/>
                </a:cxn>
                <a:cxn ang="0">
                  <a:pos x="545" y="361"/>
                </a:cxn>
                <a:cxn ang="0">
                  <a:pos x="601" y="448"/>
                </a:cxn>
                <a:cxn ang="0">
                  <a:pos x="647" y="537"/>
                </a:cxn>
                <a:cxn ang="0">
                  <a:pos x="746" y="743"/>
                </a:cxn>
                <a:cxn ang="0">
                  <a:pos x="845" y="937"/>
                </a:cxn>
                <a:cxn ang="0">
                  <a:pos x="912" y="1027"/>
                </a:cxn>
                <a:cxn ang="0">
                  <a:pos x="990" y="1081"/>
                </a:cxn>
                <a:cxn ang="0">
                  <a:pos x="1051" y="1115"/>
                </a:cxn>
                <a:cxn ang="0">
                  <a:pos x="1061" y="1126"/>
                </a:cxn>
                <a:cxn ang="0">
                  <a:pos x="1085" y="1158"/>
                </a:cxn>
                <a:cxn ang="0">
                  <a:pos x="1111" y="1191"/>
                </a:cxn>
                <a:cxn ang="0">
                  <a:pos x="1149" y="1223"/>
                </a:cxn>
                <a:cxn ang="0">
                  <a:pos x="1208" y="1263"/>
                </a:cxn>
                <a:cxn ang="0">
                  <a:pos x="1259" y="1300"/>
                </a:cxn>
                <a:cxn ang="0">
                  <a:pos x="1296" y="1336"/>
                </a:cxn>
                <a:cxn ang="0">
                  <a:pos x="1305" y="1387"/>
                </a:cxn>
                <a:cxn ang="0">
                  <a:pos x="1295" y="1402"/>
                </a:cxn>
                <a:cxn ang="0">
                  <a:pos x="1293" y="1357"/>
                </a:cxn>
                <a:cxn ang="0">
                  <a:pos x="1270" y="1330"/>
                </a:cxn>
              </a:cxnLst>
              <a:rect l="0" t="0" r="r" b="b"/>
              <a:pathLst>
                <a:path w="1307" h="1421">
                  <a:moveTo>
                    <a:pt x="1227" y="1300"/>
                  </a:moveTo>
                  <a:lnTo>
                    <a:pt x="1208" y="1288"/>
                  </a:lnTo>
                  <a:lnTo>
                    <a:pt x="1188" y="1279"/>
                  </a:lnTo>
                  <a:lnTo>
                    <a:pt x="1166" y="1269"/>
                  </a:lnTo>
                  <a:lnTo>
                    <a:pt x="1146" y="1263"/>
                  </a:lnTo>
                  <a:lnTo>
                    <a:pt x="1126" y="1257"/>
                  </a:lnTo>
                  <a:lnTo>
                    <a:pt x="1106" y="1251"/>
                  </a:lnTo>
                  <a:lnTo>
                    <a:pt x="1088" y="1246"/>
                  </a:lnTo>
                  <a:lnTo>
                    <a:pt x="1072" y="1242"/>
                  </a:lnTo>
                  <a:lnTo>
                    <a:pt x="1058" y="1235"/>
                  </a:lnTo>
                  <a:lnTo>
                    <a:pt x="1047" y="1229"/>
                  </a:lnTo>
                  <a:lnTo>
                    <a:pt x="1040" y="1222"/>
                  </a:lnTo>
                  <a:lnTo>
                    <a:pt x="1034" y="1214"/>
                  </a:lnTo>
                  <a:lnTo>
                    <a:pt x="1029" y="1208"/>
                  </a:lnTo>
                  <a:lnTo>
                    <a:pt x="1026" y="1201"/>
                  </a:lnTo>
                  <a:lnTo>
                    <a:pt x="1024" y="1198"/>
                  </a:lnTo>
                  <a:lnTo>
                    <a:pt x="1024" y="1197"/>
                  </a:lnTo>
                  <a:lnTo>
                    <a:pt x="1024" y="1188"/>
                  </a:lnTo>
                  <a:lnTo>
                    <a:pt x="1021" y="1163"/>
                  </a:lnTo>
                  <a:lnTo>
                    <a:pt x="1012" y="1132"/>
                  </a:lnTo>
                  <a:lnTo>
                    <a:pt x="995" y="1104"/>
                  </a:lnTo>
                  <a:lnTo>
                    <a:pt x="983" y="1093"/>
                  </a:lnTo>
                  <a:lnTo>
                    <a:pt x="967" y="1087"/>
                  </a:lnTo>
                  <a:lnTo>
                    <a:pt x="949" y="1083"/>
                  </a:lnTo>
                  <a:lnTo>
                    <a:pt x="930" y="1081"/>
                  </a:lnTo>
                  <a:lnTo>
                    <a:pt x="912" y="1083"/>
                  </a:lnTo>
                  <a:lnTo>
                    <a:pt x="895" y="1083"/>
                  </a:lnTo>
                  <a:lnTo>
                    <a:pt x="881" y="1086"/>
                  </a:lnTo>
                  <a:lnTo>
                    <a:pt x="870" y="1087"/>
                  </a:lnTo>
                  <a:lnTo>
                    <a:pt x="854" y="1089"/>
                  </a:lnTo>
                  <a:lnTo>
                    <a:pt x="840" y="1083"/>
                  </a:lnTo>
                  <a:lnTo>
                    <a:pt x="833" y="1070"/>
                  </a:lnTo>
                  <a:lnTo>
                    <a:pt x="833" y="1049"/>
                  </a:lnTo>
                  <a:lnTo>
                    <a:pt x="831" y="1022"/>
                  </a:lnTo>
                  <a:lnTo>
                    <a:pt x="823" y="999"/>
                  </a:lnTo>
                  <a:lnTo>
                    <a:pt x="813" y="978"/>
                  </a:lnTo>
                  <a:lnTo>
                    <a:pt x="806" y="961"/>
                  </a:lnTo>
                  <a:lnTo>
                    <a:pt x="800" y="945"/>
                  </a:lnTo>
                  <a:lnTo>
                    <a:pt x="788" y="920"/>
                  </a:lnTo>
                  <a:lnTo>
                    <a:pt x="771" y="886"/>
                  </a:lnTo>
                  <a:lnTo>
                    <a:pt x="752" y="846"/>
                  </a:lnTo>
                  <a:lnTo>
                    <a:pt x="731" y="806"/>
                  </a:lnTo>
                  <a:lnTo>
                    <a:pt x="711" y="764"/>
                  </a:lnTo>
                  <a:lnTo>
                    <a:pt x="692" y="727"/>
                  </a:lnTo>
                  <a:lnTo>
                    <a:pt x="678" y="697"/>
                  </a:lnTo>
                  <a:lnTo>
                    <a:pt x="664" y="666"/>
                  </a:lnTo>
                  <a:lnTo>
                    <a:pt x="646" y="629"/>
                  </a:lnTo>
                  <a:lnTo>
                    <a:pt x="623" y="584"/>
                  </a:lnTo>
                  <a:lnTo>
                    <a:pt x="595" y="533"/>
                  </a:lnTo>
                  <a:lnTo>
                    <a:pt x="564" y="476"/>
                  </a:lnTo>
                  <a:lnTo>
                    <a:pt x="528" y="415"/>
                  </a:lnTo>
                  <a:lnTo>
                    <a:pt x="491" y="349"/>
                  </a:lnTo>
                  <a:lnTo>
                    <a:pt x="450" y="281"/>
                  </a:lnTo>
                  <a:lnTo>
                    <a:pt x="426" y="247"/>
                  </a:lnTo>
                  <a:lnTo>
                    <a:pt x="399" y="216"/>
                  </a:lnTo>
                  <a:lnTo>
                    <a:pt x="368" y="187"/>
                  </a:lnTo>
                  <a:lnTo>
                    <a:pt x="335" y="159"/>
                  </a:lnTo>
                  <a:lnTo>
                    <a:pt x="300" y="134"/>
                  </a:lnTo>
                  <a:lnTo>
                    <a:pt x="263" y="113"/>
                  </a:lnTo>
                  <a:lnTo>
                    <a:pt x="226" y="93"/>
                  </a:lnTo>
                  <a:lnTo>
                    <a:pt x="190" y="74"/>
                  </a:lnTo>
                  <a:lnTo>
                    <a:pt x="155" y="59"/>
                  </a:lnTo>
                  <a:lnTo>
                    <a:pt x="122" y="45"/>
                  </a:lnTo>
                  <a:lnTo>
                    <a:pt x="93" y="34"/>
                  </a:lnTo>
                  <a:lnTo>
                    <a:pt x="67" y="25"/>
                  </a:lnTo>
                  <a:lnTo>
                    <a:pt x="45" y="17"/>
                  </a:lnTo>
                  <a:lnTo>
                    <a:pt x="28" y="12"/>
                  </a:lnTo>
                  <a:lnTo>
                    <a:pt x="17" y="9"/>
                  </a:lnTo>
                  <a:lnTo>
                    <a:pt x="14" y="8"/>
                  </a:lnTo>
                  <a:lnTo>
                    <a:pt x="0" y="0"/>
                  </a:lnTo>
                  <a:lnTo>
                    <a:pt x="2" y="0"/>
                  </a:lnTo>
                  <a:lnTo>
                    <a:pt x="8" y="0"/>
                  </a:lnTo>
                  <a:lnTo>
                    <a:pt x="19" y="2"/>
                  </a:lnTo>
                  <a:lnTo>
                    <a:pt x="31" y="3"/>
                  </a:lnTo>
                  <a:lnTo>
                    <a:pt x="48" y="5"/>
                  </a:lnTo>
                  <a:lnTo>
                    <a:pt x="67" y="8"/>
                  </a:lnTo>
                  <a:lnTo>
                    <a:pt x="87" y="12"/>
                  </a:lnTo>
                  <a:lnTo>
                    <a:pt x="110" y="17"/>
                  </a:lnTo>
                  <a:lnTo>
                    <a:pt x="135" y="23"/>
                  </a:lnTo>
                  <a:lnTo>
                    <a:pt x="161" y="31"/>
                  </a:lnTo>
                  <a:lnTo>
                    <a:pt x="187" y="40"/>
                  </a:lnTo>
                  <a:lnTo>
                    <a:pt x="213" y="51"/>
                  </a:lnTo>
                  <a:lnTo>
                    <a:pt x="241" y="63"/>
                  </a:lnTo>
                  <a:lnTo>
                    <a:pt x="267" y="79"/>
                  </a:lnTo>
                  <a:lnTo>
                    <a:pt x="295" y="94"/>
                  </a:lnTo>
                  <a:lnTo>
                    <a:pt x="320" y="113"/>
                  </a:lnTo>
                  <a:lnTo>
                    <a:pt x="345" y="133"/>
                  </a:lnTo>
                  <a:lnTo>
                    <a:pt x="369" y="154"/>
                  </a:lnTo>
                  <a:lnTo>
                    <a:pt x="394" y="178"/>
                  </a:lnTo>
                  <a:lnTo>
                    <a:pt x="417" y="201"/>
                  </a:lnTo>
                  <a:lnTo>
                    <a:pt x="440" y="225"/>
                  </a:lnTo>
                  <a:lnTo>
                    <a:pt x="462" y="252"/>
                  </a:lnTo>
                  <a:lnTo>
                    <a:pt x="485" y="278"/>
                  </a:lnTo>
                  <a:lnTo>
                    <a:pt x="505" y="304"/>
                  </a:lnTo>
                  <a:lnTo>
                    <a:pt x="527" y="332"/>
                  </a:lnTo>
                  <a:lnTo>
                    <a:pt x="545" y="361"/>
                  </a:lnTo>
                  <a:lnTo>
                    <a:pt x="566" y="391"/>
                  </a:lnTo>
                  <a:lnTo>
                    <a:pt x="583" y="419"/>
                  </a:lnTo>
                  <a:lnTo>
                    <a:pt x="601" y="448"/>
                  </a:lnTo>
                  <a:lnTo>
                    <a:pt x="616" y="479"/>
                  </a:lnTo>
                  <a:lnTo>
                    <a:pt x="633" y="508"/>
                  </a:lnTo>
                  <a:lnTo>
                    <a:pt x="647" y="537"/>
                  </a:lnTo>
                  <a:lnTo>
                    <a:pt x="678" y="601"/>
                  </a:lnTo>
                  <a:lnTo>
                    <a:pt x="711" y="670"/>
                  </a:lnTo>
                  <a:lnTo>
                    <a:pt x="746" y="743"/>
                  </a:lnTo>
                  <a:lnTo>
                    <a:pt x="782" y="814"/>
                  </a:lnTo>
                  <a:lnTo>
                    <a:pt x="814" y="880"/>
                  </a:lnTo>
                  <a:lnTo>
                    <a:pt x="845" y="937"/>
                  </a:lnTo>
                  <a:lnTo>
                    <a:pt x="871" y="981"/>
                  </a:lnTo>
                  <a:lnTo>
                    <a:pt x="891" y="1008"/>
                  </a:lnTo>
                  <a:lnTo>
                    <a:pt x="912" y="1027"/>
                  </a:lnTo>
                  <a:lnTo>
                    <a:pt x="936" y="1046"/>
                  </a:lnTo>
                  <a:lnTo>
                    <a:pt x="963" y="1064"/>
                  </a:lnTo>
                  <a:lnTo>
                    <a:pt x="990" y="1081"/>
                  </a:lnTo>
                  <a:lnTo>
                    <a:pt x="1015" y="1095"/>
                  </a:lnTo>
                  <a:lnTo>
                    <a:pt x="1037" y="1107"/>
                  </a:lnTo>
                  <a:lnTo>
                    <a:pt x="1051" y="1115"/>
                  </a:lnTo>
                  <a:lnTo>
                    <a:pt x="1055" y="1118"/>
                  </a:lnTo>
                  <a:lnTo>
                    <a:pt x="1057" y="1120"/>
                  </a:lnTo>
                  <a:lnTo>
                    <a:pt x="1061" y="1126"/>
                  </a:lnTo>
                  <a:lnTo>
                    <a:pt x="1068" y="1135"/>
                  </a:lnTo>
                  <a:lnTo>
                    <a:pt x="1077" y="1146"/>
                  </a:lnTo>
                  <a:lnTo>
                    <a:pt x="1085" y="1158"/>
                  </a:lnTo>
                  <a:lnTo>
                    <a:pt x="1094" y="1171"/>
                  </a:lnTo>
                  <a:lnTo>
                    <a:pt x="1103" y="1181"/>
                  </a:lnTo>
                  <a:lnTo>
                    <a:pt x="1111" y="1191"/>
                  </a:lnTo>
                  <a:lnTo>
                    <a:pt x="1120" y="1200"/>
                  </a:lnTo>
                  <a:lnTo>
                    <a:pt x="1132" y="1211"/>
                  </a:lnTo>
                  <a:lnTo>
                    <a:pt x="1149" y="1223"/>
                  </a:lnTo>
                  <a:lnTo>
                    <a:pt x="1168" y="1235"/>
                  </a:lnTo>
                  <a:lnTo>
                    <a:pt x="1188" y="1249"/>
                  </a:lnTo>
                  <a:lnTo>
                    <a:pt x="1208" y="1263"/>
                  </a:lnTo>
                  <a:lnTo>
                    <a:pt x="1227" y="1277"/>
                  </a:lnTo>
                  <a:lnTo>
                    <a:pt x="1244" y="1290"/>
                  </a:lnTo>
                  <a:lnTo>
                    <a:pt x="1259" y="1300"/>
                  </a:lnTo>
                  <a:lnTo>
                    <a:pt x="1275" y="1311"/>
                  </a:lnTo>
                  <a:lnTo>
                    <a:pt x="1287" y="1322"/>
                  </a:lnTo>
                  <a:lnTo>
                    <a:pt x="1296" y="1336"/>
                  </a:lnTo>
                  <a:lnTo>
                    <a:pt x="1304" y="1350"/>
                  </a:lnTo>
                  <a:lnTo>
                    <a:pt x="1307" y="1367"/>
                  </a:lnTo>
                  <a:lnTo>
                    <a:pt x="1305" y="1387"/>
                  </a:lnTo>
                  <a:lnTo>
                    <a:pt x="1299" y="1410"/>
                  </a:lnTo>
                  <a:lnTo>
                    <a:pt x="1288" y="1421"/>
                  </a:lnTo>
                  <a:lnTo>
                    <a:pt x="1295" y="1402"/>
                  </a:lnTo>
                  <a:lnTo>
                    <a:pt x="1298" y="1387"/>
                  </a:lnTo>
                  <a:lnTo>
                    <a:pt x="1296" y="1371"/>
                  </a:lnTo>
                  <a:lnTo>
                    <a:pt x="1293" y="1357"/>
                  </a:lnTo>
                  <a:lnTo>
                    <a:pt x="1287" y="1347"/>
                  </a:lnTo>
                  <a:lnTo>
                    <a:pt x="1279" y="1337"/>
                  </a:lnTo>
                  <a:lnTo>
                    <a:pt x="1270" y="1330"/>
                  </a:lnTo>
                  <a:lnTo>
                    <a:pt x="1259" y="1322"/>
                  </a:lnTo>
                  <a:lnTo>
                    <a:pt x="1227" y="1300"/>
                  </a:lnTo>
                  <a:close/>
                </a:path>
              </a:pathLst>
            </a:custGeom>
            <a:solidFill>
              <a:srgbClr val="75CE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2959" y="1998"/>
              <a:ext cx="320" cy="524"/>
            </a:xfrm>
            <a:custGeom>
              <a:avLst/>
              <a:gdLst/>
              <a:ahLst/>
              <a:cxnLst>
                <a:cxn ang="0">
                  <a:pos x="69" y="217"/>
                </a:cxn>
                <a:cxn ang="0">
                  <a:pos x="125" y="287"/>
                </a:cxn>
                <a:cxn ang="0">
                  <a:pos x="180" y="372"/>
                </a:cxn>
                <a:cxn ang="0">
                  <a:pos x="235" y="469"/>
                </a:cxn>
                <a:cxn ang="0">
                  <a:pos x="286" y="568"/>
                </a:cxn>
                <a:cxn ang="0">
                  <a:pos x="329" y="664"/>
                </a:cxn>
                <a:cxn ang="0">
                  <a:pos x="364" y="749"/>
                </a:cxn>
                <a:cxn ang="0">
                  <a:pos x="391" y="815"/>
                </a:cxn>
                <a:cxn ang="0">
                  <a:pos x="408" y="871"/>
                </a:cxn>
                <a:cxn ang="0">
                  <a:pos x="401" y="926"/>
                </a:cxn>
                <a:cxn ang="0">
                  <a:pos x="380" y="973"/>
                </a:cxn>
                <a:cxn ang="0">
                  <a:pos x="354" y="1008"/>
                </a:cxn>
                <a:cxn ang="0">
                  <a:pos x="349" y="1019"/>
                </a:cxn>
                <a:cxn ang="0">
                  <a:pos x="363" y="1016"/>
                </a:cxn>
                <a:cxn ang="0">
                  <a:pos x="367" y="1047"/>
                </a:cxn>
                <a:cxn ang="0">
                  <a:pos x="579" y="997"/>
                </a:cxn>
                <a:cxn ang="0">
                  <a:pos x="622" y="953"/>
                </a:cxn>
                <a:cxn ang="0">
                  <a:pos x="638" y="900"/>
                </a:cxn>
                <a:cxn ang="0">
                  <a:pos x="636" y="851"/>
                </a:cxn>
                <a:cxn ang="0">
                  <a:pos x="627" y="812"/>
                </a:cxn>
                <a:cxn ang="0">
                  <a:pos x="611" y="775"/>
                </a:cxn>
                <a:cxn ang="0">
                  <a:pos x="579" y="707"/>
                </a:cxn>
                <a:cxn ang="0">
                  <a:pos x="534" y="614"/>
                </a:cxn>
                <a:cxn ang="0">
                  <a:pos x="482" y="509"/>
                </a:cxn>
                <a:cxn ang="0">
                  <a:pos x="425" y="401"/>
                </a:cxn>
                <a:cxn ang="0">
                  <a:pos x="371" y="301"/>
                </a:cxn>
                <a:cxn ang="0">
                  <a:pos x="321" y="214"/>
                </a:cxn>
                <a:cxn ang="0">
                  <a:pos x="284" y="156"/>
                </a:cxn>
                <a:cxn ang="0">
                  <a:pos x="211" y="83"/>
                </a:cxn>
                <a:cxn ang="0">
                  <a:pos x="131" y="35"/>
                </a:cxn>
                <a:cxn ang="0">
                  <a:pos x="66" y="7"/>
                </a:cxn>
                <a:cxn ang="0">
                  <a:pos x="40" y="0"/>
                </a:cxn>
                <a:cxn ang="0">
                  <a:pos x="11" y="174"/>
                </a:cxn>
                <a:cxn ang="0">
                  <a:pos x="31" y="185"/>
                </a:cxn>
              </a:cxnLst>
              <a:rect l="0" t="0" r="r" b="b"/>
              <a:pathLst>
                <a:path w="639" h="1047">
                  <a:moveTo>
                    <a:pt x="41" y="193"/>
                  </a:moveTo>
                  <a:lnTo>
                    <a:pt x="69" y="217"/>
                  </a:lnTo>
                  <a:lnTo>
                    <a:pt x="97" y="250"/>
                  </a:lnTo>
                  <a:lnTo>
                    <a:pt x="125" y="287"/>
                  </a:lnTo>
                  <a:lnTo>
                    <a:pt x="153" y="327"/>
                  </a:lnTo>
                  <a:lnTo>
                    <a:pt x="180" y="372"/>
                  </a:lnTo>
                  <a:lnTo>
                    <a:pt x="208" y="420"/>
                  </a:lnTo>
                  <a:lnTo>
                    <a:pt x="235" y="469"/>
                  </a:lnTo>
                  <a:lnTo>
                    <a:pt x="261" y="519"/>
                  </a:lnTo>
                  <a:lnTo>
                    <a:pt x="286" y="568"/>
                  </a:lnTo>
                  <a:lnTo>
                    <a:pt x="307" y="617"/>
                  </a:lnTo>
                  <a:lnTo>
                    <a:pt x="329" y="664"/>
                  </a:lnTo>
                  <a:lnTo>
                    <a:pt x="347" y="709"/>
                  </a:lnTo>
                  <a:lnTo>
                    <a:pt x="364" y="749"/>
                  </a:lnTo>
                  <a:lnTo>
                    <a:pt x="380" y="784"/>
                  </a:lnTo>
                  <a:lnTo>
                    <a:pt x="391" y="815"/>
                  </a:lnTo>
                  <a:lnTo>
                    <a:pt x="400" y="840"/>
                  </a:lnTo>
                  <a:lnTo>
                    <a:pt x="408" y="871"/>
                  </a:lnTo>
                  <a:lnTo>
                    <a:pt x="408" y="900"/>
                  </a:lnTo>
                  <a:lnTo>
                    <a:pt x="401" y="926"/>
                  </a:lnTo>
                  <a:lnTo>
                    <a:pt x="392" y="951"/>
                  </a:lnTo>
                  <a:lnTo>
                    <a:pt x="380" y="973"/>
                  </a:lnTo>
                  <a:lnTo>
                    <a:pt x="367" y="993"/>
                  </a:lnTo>
                  <a:lnTo>
                    <a:pt x="354" y="1008"/>
                  </a:lnTo>
                  <a:lnTo>
                    <a:pt x="341" y="1020"/>
                  </a:lnTo>
                  <a:lnTo>
                    <a:pt x="349" y="1019"/>
                  </a:lnTo>
                  <a:lnTo>
                    <a:pt x="355" y="1017"/>
                  </a:lnTo>
                  <a:lnTo>
                    <a:pt x="363" y="1016"/>
                  </a:lnTo>
                  <a:lnTo>
                    <a:pt x="369" y="1016"/>
                  </a:lnTo>
                  <a:lnTo>
                    <a:pt x="367" y="1047"/>
                  </a:lnTo>
                  <a:lnTo>
                    <a:pt x="577" y="996"/>
                  </a:lnTo>
                  <a:lnTo>
                    <a:pt x="579" y="997"/>
                  </a:lnTo>
                  <a:lnTo>
                    <a:pt x="605" y="976"/>
                  </a:lnTo>
                  <a:lnTo>
                    <a:pt x="622" y="953"/>
                  </a:lnTo>
                  <a:lnTo>
                    <a:pt x="633" y="926"/>
                  </a:lnTo>
                  <a:lnTo>
                    <a:pt x="638" y="900"/>
                  </a:lnTo>
                  <a:lnTo>
                    <a:pt x="639" y="875"/>
                  </a:lnTo>
                  <a:lnTo>
                    <a:pt x="636" y="851"/>
                  </a:lnTo>
                  <a:lnTo>
                    <a:pt x="632" y="829"/>
                  </a:lnTo>
                  <a:lnTo>
                    <a:pt x="627" y="812"/>
                  </a:lnTo>
                  <a:lnTo>
                    <a:pt x="622" y="798"/>
                  </a:lnTo>
                  <a:lnTo>
                    <a:pt x="611" y="775"/>
                  </a:lnTo>
                  <a:lnTo>
                    <a:pt x="598" y="744"/>
                  </a:lnTo>
                  <a:lnTo>
                    <a:pt x="579" y="707"/>
                  </a:lnTo>
                  <a:lnTo>
                    <a:pt x="557" y="662"/>
                  </a:lnTo>
                  <a:lnTo>
                    <a:pt x="534" y="614"/>
                  </a:lnTo>
                  <a:lnTo>
                    <a:pt x="508" y="563"/>
                  </a:lnTo>
                  <a:lnTo>
                    <a:pt x="482" y="509"/>
                  </a:lnTo>
                  <a:lnTo>
                    <a:pt x="452" y="455"/>
                  </a:lnTo>
                  <a:lnTo>
                    <a:pt x="425" y="401"/>
                  </a:lnTo>
                  <a:lnTo>
                    <a:pt x="397" y="350"/>
                  </a:lnTo>
                  <a:lnTo>
                    <a:pt x="371" y="301"/>
                  </a:lnTo>
                  <a:lnTo>
                    <a:pt x="344" y="255"/>
                  </a:lnTo>
                  <a:lnTo>
                    <a:pt x="321" y="214"/>
                  </a:lnTo>
                  <a:lnTo>
                    <a:pt x="301" y="182"/>
                  </a:lnTo>
                  <a:lnTo>
                    <a:pt x="284" y="156"/>
                  </a:lnTo>
                  <a:lnTo>
                    <a:pt x="250" y="116"/>
                  </a:lnTo>
                  <a:lnTo>
                    <a:pt x="211" y="83"/>
                  </a:lnTo>
                  <a:lnTo>
                    <a:pt x="171" y="57"/>
                  </a:lnTo>
                  <a:lnTo>
                    <a:pt x="131" y="35"/>
                  </a:lnTo>
                  <a:lnTo>
                    <a:pt x="96" y="18"/>
                  </a:lnTo>
                  <a:lnTo>
                    <a:pt x="66" y="7"/>
                  </a:lnTo>
                  <a:lnTo>
                    <a:pt x="48" y="1"/>
                  </a:lnTo>
                  <a:lnTo>
                    <a:pt x="40" y="0"/>
                  </a:lnTo>
                  <a:lnTo>
                    <a:pt x="0" y="171"/>
                  </a:lnTo>
                  <a:lnTo>
                    <a:pt x="11" y="174"/>
                  </a:lnTo>
                  <a:lnTo>
                    <a:pt x="21" y="179"/>
                  </a:lnTo>
                  <a:lnTo>
                    <a:pt x="31" y="185"/>
                  </a:lnTo>
                  <a:lnTo>
                    <a:pt x="41" y="193"/>
                  </a:lnTo>
                  <a:close/>
                </a:path>
              </a:pathLst>
            </a:custGeom>
            <a:solidFill>
              <a:srgbClr val="75CE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2979" y="1998"/>
              <a:ext cx="144" cy="149"/>
            </a:xfrm>
            <a:custGeom>
              <a:avLst/>
              <a:gdLst/>
              <a:ahLst/>
              <a:cxnLst>
                <a:cxn ang="0">
                  <a:pos x="29" y="68"/>
                </a:cxn>
                <a:cxn ang="0">
                  <a:pos x="31" y="68"/>
                </a:cxn>
                <a:cxn ang="0">
                  <a:pos x="37" y="71"/>
                </a:cxn>
                <a:cxn ang="0">
                  <a:pos x="46" y="74"/>
                </a:cxn>
                <a:cxn ang="0">
                  <a:pos x="57" y="80"/>
                </a:cxn>
                <a:cxn ang="0">
                  <a:pos x="73" y="88"/>
                </a:cxn>
                <a:cxn ang="0">
                  <a:pos x="88" y="95"/>
                </a:cxn>
                <a:cxn ang="0">
                  <a:pos x="107" y="106"/>
                </a:cxn>
                <a:cxn ang="0">
                  <a:pos x="127" y="119"/>
                </a:cxn>
                <a:cxn ang="0">
                  <a:pos x="147" y="134"/>
                </a:cxn>
                <a:cxn ang="0">
                  <a:pos x="168" y="151"/>
                </a:cxn>
                <a:cxn ang="0">
                  <a:pos x="190" y="170"/>
                </a:cxn>
                <a:cxn ang="0">
                  <a:pos x="212" y="190"/>
                </a:cxn>
                <a:cxn ang="0">
                  <a:pos x="232" y="213"/>
                </a:cxn>
                <a:cxn ang="0">
                  <a:pos x="252" y="239"/>
                </a:cxn>
                <a:cxn ang="0">
                  <a:pos x="270" y="267"/>
                </a:cxn>
                <a:cxn ang="0">
                  <a:pos x="287" y="296"/>
                </a:cxn>
                <a:cxn ang="0">
                  <a:pos x="286" y="293"/>
                </a:cxn>
                <a:cxn ang="0">
                  <a:pos x="283" y="282"/>
                </a:cxn>
                <a:cxn ang="0">
                  <a:pos x="278" y="267"/>
                </a:cxn>
                <a:cxn ang="0">
                  <a:pos x="270" y="247"/>
                </a:cxn>
                <a:cxn ang="0">
                  <a:pos x="259" y="224"/>
                </a:cxn>
                <a:cxn ang="0">
                  <a:pos x="249" y="197"/>
                </a:cxn>
                <a:cxn ang="0">
                  <a:pos x="233" y="170"/>
                </a:cxn>
                <a:cxn ang="0">
                  <a:pos x="218" y="142"/>
                </a:cxn>
                <a:cxn ang="0">
                  <a:pos x="198" y="114"/>
                </a:cxn>
                <a:cxn ang="0">
                  <a:pos x="178" y="86"/>
                </a:cxn>
                <a:cxn ang="0">
                  <a:pos x="153" y="61"/>
                </a:cxn>
                <a:cxn ang="0">
                  <a:pos x="128" y="38"/>
                </a:cxn>
                <a:cxn ang="0">
                  <a:pos x="99" y="21"/>
                </a:cxn>
                <a:cxn ang="0">
                  <a:pos x="68" y="7"/>
                </a:cxn>
                <a:cxn ang="0">
                  <a:pos x="35" y="0"/>
                </a:cxn>
                <a:cxn ang="0">
                  <a:pos x="0" y="0"/>
                </a:cxn>
                <a:cxn ang="0">
                  <a:pos x="29" y="68"/>
                </a:cxn>
              </a:cxnLst>
              <a:rect l="0" t="0" r="r" b="b"/>
              <a:pathLst>
                <a:path w="287" h="296">
                  <a:moveTo>
                    <a:pt x="29" y="68"/>
                  </a:moveTo>
                  <a:lnTo>
                    <a:pt x="31" y="68"/>
                  </a:lnTo>
                  <a:lnTo>
                    <a:pt x="37" y="71"/>
                  </a:lnTo>
                  <a:lnTo>
                    <a:pt x="46" y="74"/>
                  </a:lnTo>
                  <a:lnTo>
                    <a:pt x="57" y="80"/>
                  </a:lnTo>
                  <a:lnTo>
                    <a:pt x="73" y="88"/>
                  </a:lnTo>
                  <a:lnTo>
                    <a:pt x="88" y="95"/>
                  </a:lnTo>
                  <a:lnTo>
                    <a:pt x="107" y="106"/>
                  </a:lnTo>
                  <a:lnTo>
                    <a:pt x="127" y="119"/>
                  </a:lnTo>
                  <a:lnTo>
                    <a:pt x="147" y="134"/>
                  </a:lnTo>
                  <a:lnTo>
                    <a:pt x="168" y="151"/>
                  </a:lnTo>
                  <a:lnTo>
                    <a:pt x="190" y="170"/>
                  </a:lnTo>
                  <a:lnTo>
                    <a:pt x="212" y="190"/>
                  </a:lnTo>
                  <a:lnTo>
                    <a:pt x="232" y="213"/>
                  </a:lnTo>
                  <a:lnTo>
                    <a:pt x="252" y="239"/>
                  </a:lnTo>
                  <a:lnTo>
                    <a:pt x="270" y="267"/>
                  </a:lnTo>
                  <a:lnTo>
                    <a:pt x="287" y="296"/>
                  </a:lnTo>
                  <a:lnTo>
                    <a:pt x="286" y="293"/>
                  </a:lnTo>
                  <a:lnTo>
                    <a:pt x="283" y="282"/>
                  </a:lnTo>
                  <a:lnTo>
                    <a:pt x="278" y="267"/>
                  </a:lnTo>
                  <a:lnTo>
                    <a:pt x="270" y="247"/>
                  </a:lnTo>
                  <a:lnTo>
                    <a:pt x="259" y="224"/>
                  </a:lnTo>
                  <a:lnTo>
                    <a:pt x="249" y="197"/>
                  </a:lnTo>
                  <a:lnTo>
                    <a:pt x="233" y="170"/>
                  </a:lnTo>
                  <a:lnTo>
                    <a:pt x="218" y="142"/>
                  </a:lnTo>
                  <a:lnTo>
                    <a:pt x="198" y="114"/>
                  </a:lnTo>
                  <a:lnTo>
                    <a:pt x="178" y="86"/>
                  </a:lnTo>
                  <a:lnTo>
                    <a:pt x="153" y="61"/>
                  </a:lnTo>
                  <a:lnTo>
                    <a:pt x="128" y="38"/>
                  </a:lnTo>
                  <a:lnTo>
                    <a:pt x="99" y="21"/>
                  </a:lnTo>
                  <a:lnTo>
                    <a:pt x="68" y="7"/>
                  </a:lnTo>
                  <a:lnTo>
                    <a:pt x="35" y="0"/>
                  </a:lnTo>
                  <a:lnTo>
                    <a:pt x="0" y="0"/>
                  </a:lnTo>
                  <a:lnTo>
                    <a:pt x="29" y="68"/>
                  </a:lnTo>
                  <a:close/>
                </a:path>
              </a:pathLst>
            </a:custGeom>
            <a:solidFill>
              <a:srgbClr val="219E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3342" y="2639"/>
              <a:ext cx="157" cy="145"/>
            </a:xfrm>
            <a:custGeom>
              <a:avLst/>
              <a:gdLst/>
              <a:ahLst/>
              <a:cxnLst>
                <a:cxn ang="0">
                  <a:pos x="238" y="291"/>
                </a:cxn>
                <a:cxn ang="0">
                  <a:pos x="249" y="283"/>
                </a:cxn>
                <a:cxn ang="0">
                  <a:pos x="258" y="277"/>
                </a:cxn>
                <a:cxn ang="0">
                  <a:pos x="267" y="269"/>
                </a:cxn>
                <a:cxn ang="0">
                  <a:pos x="278" y="263"/>
                </a:cxn>
                <a:cxn ang="0">
                  <a:pos x="287" y="255"/>
                </a:cxn>
                <a:cxn ang="0">
                  <a:pos x="297" y="249"/>
                </a:cxn>
                <a:cxn ang="0">
                  <a:pos x="304" y="241"/>
                </a:cxn>
                <a:cxn ang="0">
                  <a:pos x="314" y="235"/>
                </a:cxn>
                <a:cxn ang="0">
                  <a:pos x="307" y="224"/>
                </a:cxn>
                <a:cxn ang="0">
                  <a:pos x="303" y="214"/>
                </a:cxn>
                <a:cxn ang="0">
                  <a:pos x="295" y="203"/>
                </a:cxn>
                <a:cxn ang="0">
                  <a:pos x="287" y="189"/>
                </a:cxn>
                <a:cxn ang="0">
                  <a:pos x="278" y="177"/>
                </a:cxn>
                <a:cxn ang="0">
                  <a:pos x="267" y="164"/>
                </a:cxn>
                <a:cxn ang="0">
                  <a:pos x="256" y="153"/>
                </a:cxn>
                <a:cxn ang="0">
                  <a:pos x="247" y="146"/>
                </a:cxn>
                <a:cxn ang="0">
                  <a:pos x="238" y="139"/>
                </a:cxn>
                <a:cxn ang="0">
                  <a:pos x="225" y="132"/>
                </a:cxn>
                <a:cxn ang="0">
                  <a:pos x="208" y="116"/>
                </a:cxn>
                <a:cxn ang="0">
                  <a:pos x="188" y="95"/>
                </a:cxn>
                <a:cxn ang="0">
                  <a:pos x="168" y="73"/>
                </a:cxn>
                <a:cxn ang="0">
                  <a:pos x="148" y="50"/>
                </a:cxn>
                <a:cxn ang="0">
                  <a:pos x="131" y="31"/>
                </a:cxn>
                <a:cxn ang="0">
                  <a:pos x="120" y="17"/>
                </a:cxn>
                <a:cxn ang="0">
                  <a:pos x="116" y="13"/>
                </a:cxn>
                <a:cxn ang="0">
                  <a:pos x="100" y="0"/>
                </a:cxn>
                <a:cxn ang="0">
                  <a:pos x="88" y="4"/>
                </a:cxn>
                <a:cxn ang="0">
                  <a:pos x="76" y="5"/>
                </a:cxn>
                <a:cxn ang="0">
                  <a:pos x="63" y="8"/>
                </a:cxn>
                <a:cxn ang="0">
                  <a:pos x="51" y="11"/>
                </a:cxn>
                <a:cxn ang="0">
                  <a:pos x="39" y="13"/>
                </a:cxn>
                <a:cxn ang="0">
                  <a:pos x="25" y="16"/>
                </a:cxn>
                <a:cxn ang="0">
                  <a:pos x="12" y="19"/>
                </a:cxn>
                <a:cxn ang="0">
                  <a:pos x="0" y="22"/>
                </a:cxn>
                <a:cxn ang="0">
                  <a:pos x="11" y="36"/>
                </a:cxn>
                <a:cxn ang="0">
                  <a:pos x="15" y="42"/>
                </a:cxn>
                <a:cxn ang="0">
                  <a:pos x="29" y="58"/>
                </a:cxn>
                <a:cxn ang="0">
                  <a:pos x="49" y="82"/>
                </a:cxn>
                <a:cxn ang="0">
                  <a:pos x="73" y="110"/>
                </a:cxn>
                <a:cxn ang="0">
                  <a:pos x="99" y="139"/>
                </a:cxn>
                <a:cxn ang="0">
                  <a:pos x="124" y="166"/>
                </a:cxn>
                <a:cxn ang="0">
                  <a:pos x="147" y="189"/>
                </a:cxn>
                <a:cxn ang="0">
                  <a:pos x="165" y="204"/>
                </a:cxn>
                <a:cxn ang="0">
                  <a:pos x="181" y="215"/>
                </a:cxn>
                <a:cxn ang="0">
                  <a:pos x="193" y="227"/>
                </a:cxn>
                <a:cxn ang="0">
                  <a:pos x="204" y="241"/>
                </a:cxn>
                <a:cxn ang="0">
                  <a:pos x="215" y="254"/>
                </a:cxn>
                <a:cxn ang="0">
                  <a:pos x="222" y="265"/>
                </a:cxn>
                <a:cxn ang="0">
                  <a:pos x="227" y="274"/>
                </a:cxn>
                <a:cxn ang="0">
                  <a:pos x="230" y="280"/>
                </a:cxn>
                <a:cxn ang="0">
                  <a:pos x="232" y="282"/>
                </a:cxn>
                <a:cxn ang="0">
                  <a:pos x="238" y="291"/>
                </a:cxn>
              </a:cxnLst>
              <a:rect l="0" t="0" r="r" b="b"/>
              <a:pathLst>
                <a:path w="314" h="291">
                  <a:moveTo>
                    <a:pt x="238" y="291"/>
                  </a:moveTo>
                  <a:lnTo>
                    <a:pt x="249" y="283"/>
                  </a:lnTo>
                  <a:lnTo>
                    <a:pt x="258" y="277"/>
                  </a:lnTo>
                  <a:lnTo>
                    <a:pt x="267" y="269"/>
                  </a:lnTo>
                  <a:lnTo>
                    <a:pt x="278" y="263"/>
                  </a:lnTo>
                  <a:lnTo>
                    <a:pt x="287" y="255"/>
                  </a:lnTo>
                  <a:lnTo>
                    <a:pt x="297" y="249"/>
                  </a:lnTo>
                  <a:lnTo>
                    <a:pt x="304" y="241"/>
                  </a:lnTo>
                  <a:lnTo>
                    <a:pt x="314" y="235"/>
                  </a:lnTo>
                  <a:lnTo>
                    <a:pt x="307" y="224"/>
                  </a:lnTo>
                  <a:lnTo>
                    <a:pt x="303" y="214"/>
                  </a:lnTo>
                  <a:lnTo>
                    <a:pt x="295" y="203"/>
                  </a:lnTo>
                  <a:lnTo>
                    <a:pt x="287" y="189"/>
                  </a:lnTo>
                  <a:lnTo>
                    <a:pt x="278" y="177"/>
                  </a:lnTo>
                  <a:lnTo>
                    <a:pt x="267" y="164"/>
                  </a:lnTo>
                  <a:lnTo>
                    <a:pt x="256" y="153"/>
                  </a:lnTo>
                  <a:lnTo>
                    <a:pt x="247" y="146"/>
                  </a:lnTo>
                  <a:lnTo>
                    <a:pt x="238" y="139"/>
                  </a:lnTo>
                  <a:lnTo>
                    <a:pt x="225" y="132"/>
                  </a:lnTo>
                  <a:lnTo>
                    <a:pt x="208" y="116"/>
                  </a:lnTo>
                  <a:lnTo>
                    <a:pt x="188" y="95"/>
                  </a:lnTo>
                  <a:lnTo>
                    <a:pt x="168" y="73"/>
                  </a:lnTo>
                  <a:lnTo>
                    <a:pt x="148" y="50"/>
                  </a:lnTo>
                  <a:lnTo>
                    <a:pt x="131" y="31"/>
                  </a:lnTo>
                  <a:lnTo>
                    <a:pt x="120" y="17"/>
                  </a:lnTo>
                  <a:lnTo>
                    <a:pt x="116" y="13"/>
                  </a:lnTo>
                  <a:lnTo>
                    <a:pt x="100" y="0"/>
                  </a:lnTo>
                  <a:lnTo>
                    <a:pt x="88" y="4"/>
                  </a:lnTo>
                  <a:lnTo>
                    <a:pt x="76" y="5"/>
                  </a:lnTo>
                  <a:lnTo>
                    <a:pt x="63" y="8"/>
                  </a:lnTo>
                  <a:lnTo>
                    <a:pt x="51" y="11"/>
                  </a:lnTo>
                  <a:lnTo>
                    <a:pt x="39" y="13"/>
                  </a:lnTo>
                  <a:lnTo>
                    <a:pt x="25" y="16"/>
                  </a:lnTo>
                  <a:lnTo>
                    <a:pt x="12" y="19"/>
                  </a:lnTo>
                  <a:lnTo>
                    <a:pt x="0" y="22"/>
                  </a:lnTo>
                  <a:lnTo>
                    <a:pt x="11" y="36"/>
                  </a:lnTo>
                  <a:lnTo>
                    <a:pt x="15" y="42"/>
                  </a:lnTo>
                  <a:lnTo>
                    <a:pt x="29" y="58"/>
                  </a:lnTo>
                  <a:lnTo>
                    <a:pt x="49" y="82"/>
                  </a:lnTo>
                  <a:lnTo>
                    <a:pt x="73" y="110"/>
                  </a:lnTo>
                  <a:lnTo>
                    <a:pt x="99" y="139"/>
                  </a:lnTo>
                  <a:lnTo>
                    <a:pt x="124" y="166"/>
                  </a:lnTo>
                  <a:lnTo>
                    <a:pt x="147" y="189"/>
                  </a:lnTo>
                  <a:lnTo>
                    <a:pt x="165" y="204"/>
                  </a:lnTo>
                  <a:lnTo>
                    <a:pt x="181" y="215"/>
                  </a:lnTo>
                  <a:lnTo>
                    <a:pt x="193" y="227"/>
                  </a:lnTo>
                  <a:lnTo>
                    <a:pt x="204" y="241"/>
                  </a:lnTo>
                  <a:lnTo>
                    <a:pt x="215" y="254"/>
                  </a:lnTo>
                  <a:lnTo>
                    <a:pt x="222" y="265"/>
                  </a:lnTo>
                  <a:lnTo>
                    <a:pt x="227" y="274"/>
                  </a:lnTo>
                  <a:lnTo>
                    <a:pt x="230" y="280"/>
                  </a:lnTo>
                  <a:lnTo>
                    <a:pt x="232" y="282"/>
                  </a:lnTo>
                  <a:lnTo>
                    <a:pt x="238" y="291"/>
                  </a:lnTo>
                  <a:close/>
                </a:path>
              </a:pathLst>
            </a:custGeom>
            <a:solidFill>
              <a:srgbClr val="75CE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3393" y="2628"/>
              <a:ext cx="153" cy="129"/>
            </a:xfrm>
            <a:custGeom>
              <a:avLst/>
              <a:gdLst/>
              <a:ahLst/>
              <a:cxnLst>
                <a:cxn ang="0">
                  <a:pos x="214" y="258"/>
                </a:cxn>
                <a:cxn ang="0">
                  <a:pos x="227" y="247"/>
                </a:cxn>
                <a:cxn ang="0">
                  <a:pos x="241" y="237"/>
                </a:cxn>
                <a:cxn ang="0">
                  <a:pos x="254" y="226"/>
                </a:cxn>
                <a:cxn ang="0">
                  <a:pos x="266" y="215"/>
                </a:cxn>
                <a:cxn ang="0">
                  <a:pos x="277" y="204"/>
                </a:cxn>
                <a:cxn ang="0">
                  <a:pos x="288" y="193"/>
                </a:cxn>
                <a:cxn ang="0">
                  <a:pos x="299" y="183"/>
                </a:cxn>
                <a:cxn ang="0">
                  <a:pos x="308" y="173"/>
                </a:cxn>
                <a:cxn ang="0">
                  <a:pos x="303" y="144"/>
                </a:cxn>
                <a:cxn ang="0">
                  <a:pos x="292" y="113"/>
                </a:cxn>
                <a:cxn ang="0">
                  <a:pos x="277" y="88"/>
                </a:cxn>
                <a:cxn ang="0">
                  <a:pos x="260" y="67"/>
                </a:cxn>
                <a:cxn ang="0">
                  <a:pos x="240" y="50"/>
                </a:cxn>
                <a:cxn ang="0">
                  <a:pos x="221" y="37"/>
                </a:cxn>
                <a:cxn ang="0">
                  <a:pos x="206" y="28"/>
                </a:cxn>
                <a:cxn ang="0">
                  <a:pos x="197" y="22"/>
                </a:cxn>
                <a:cxn ang="0">
                  <a:pos x="192" y="20"/>
                </a:cxn>
                <a:cxn ang="0">
                  <a:pos x="153" y="0"/>
                </a:cxn>
                <a:cxn ang="0">
                  <a:pos x="136" y="2"/>
                </a:cxn>
                <a:cxn ang="0">
                  <a:pos x="119" y="3"/>
                </a:cxn>
                <a:cxn ang="0">
                  <a:pos x="101" y="6"/>
                </a:cxn>
                <a:cxn ang="0">
                  <a:pos x="82" y="10"/>
                </a:cxn>
                <a:cxn ang="0">
                  <a:pos x="62" y="13"/>
                </a:cxn>
                <a:cxn ang="0">
                  <a:pos x="42" y="16"/>
                </a:cxn>
                <a:cxn ang="0">
                  <a:pos x="22" y="19"/>
                </a:cxn>
                <a:cxn ang="0">
                  <a:pos x="0" y="23"/>
                </a:cxn>
                <a:cxn ang="0">
                  <a:pos x="16" y="36"/>
                </a:cxn>
                <a:cxn ang="0">
                  <a:pos x="20" y="40"/>
                </a:cxn>
                <a:cxn ang="0">
                  <a:pos x="31" y="54"/>
                </a:cxn>
                <a:cxn ang="0">
                  <a:pos x="48" y="73"/>
                </a:cxn>
                <a:cxn ang="0">
                  <a:pos x="68" y="96"/>
                </a:cxn>
                <a:cxn ang="0">
                  <a:pos x="88" y="118"/>
                </a:cxn>
                <a:cxn ang="0">
                  <a:pos x="108" y="139"/>
                </a:cxn>
                <a:cxn ang="0">
                  <a:pos x="125" y="155"/>
                </a:cxn>
                <a:cxn ang="0">
                  <a:pos x="138" y="162"/>
                </a:cxn>
                <a:cxn ang="0">
                  <a:pos x="147" y="169"/>
                </a:cxn>
                <a:cxn ang="0">
                  <a:pos x="156" y="176"/>
                </a:cxn>
                <a:cxn ang="0">
                  <a:pos x="167" y="187"/>
                </a:cxn>
                <a:cxn ang="0">
                  <a:pos x="178" y="200"/>
                </a:cxn>
                <a:cxn ang="0">
                  <a:pos x="187" y="212"/>
                </a:cxn>
                <a:cxn ang="0">
                  <a:pos x="195" y="226"/>
                </a:cxn>
                <a:cxn ang="0">
                  <a:pos x="203" y="237"/>
                </a:cxn>
                <a:cxn ang="0">
                  <a:pos x="207" y="247"/>
                </a:cxn>
                <a:cxn ang="0">
                  <a:pos x="214" y="258"/>
                </a:cxn>
              </a:cxnLst>
              <a:rect l="0" t="0" r="r" b="b"/>
              <a:pathLst>
                <a:path w="308" h="258">
                  <a:moveTo>
                    <a:pt x="214" y="258"/>
                  </a:moveTo>
                  <a:lnTo>
                    <a:pt x="227" y="247"/>
                  </a:lnTo>
                  <a:lnTo>
                    <a:pt x="241" y="237"/>
                  </a:lnTo>
                  <a:lnTo>
                    <a:pt x="254" y="226"/>
                  </a:lnTo>
                  <a:lnTo>
                    <a:pt x="266" y="215"/>
                  </a:lnTo>
                  <a:lnTo>
                    <a:pt x="277" y="204"/>
                  </a:lnTo>
                  <a:lnTo>
                    <a:pt x="288" y="193"/>
                  </a:lnTo>
                  <a:lnTo>
                    <a:pt x="299" y="183"/>
                  </a:lnTo>
                  <a:lnTo>
                    <a:pt x="308" y="173"/>
                  </a:lnTo>
                  <a:lnTo>
                    <a:pt x="303" y="144"/>
                  </a:lnTo>
                  <a:lnTo>
                    <a:pt x="292" y="113"/>
                  </a:lnTo>
                  <a:lnTo>
                    <a:pt x="277" y="88"/>
                  </a:lnTo>
                  <a:lnTo>
                    <a:pt x="260" y="67"/>
                  </a:lnTo>
                  <a:lnTo>
                    <a:pt x="240" y="50"/>
                  </a:lnTo>
                  <a:lnTo>
                    <a:pt x="221" y="37"/>
                  </a:lnTo>
                  <a:lnTo>
                    <a:pt x="206" y="28"/>
                  </a:lnTo>
                  <a:lnTo>
                    <a:pt x="197" y="22"/>
                  </a:lnTo>
                  <a:lnTo>
                    <a:pt x="192" y="20"/>
                  </a:lnTo>
                  <a:lnTo>
                    <a:pt x="153" y="0"/>
                  </a:lnTo>
                  <a:lnTo>
                    <a:pt x="136" y="2"/>
                  </a:lnTo>
                  <a:lnTo>
                    <a:pt x="119" y="3"/>
                  </a:lnTo>
                  <a:lnTo>
                    <a:pt x="101" y="6"/>
                  </a:lnTo>
                  <a:lnTo>
                    <a:pt x="82" y="10"/>
                  </a:lnTo>
                  <a:lnTo>
                    <a:pt x="62" y="13"/>
                  </a:lnTo>
                  <a:lnTo>
                    <a:pt x="42" y="16"/>
                  </a:lnTo>
                  <a:lnTo>
                    <a:pt x="22" y="19"/>
                  </a:lnTo>
                  <a:lnTo>
                    <a:pt x="0" y="23"/>
                  </a:lnTo>
                  <a:lnTo>
                    <a:pt x="16" y="36"/>
                  </a:lnTo>
                  <a:lnTo>
                    <a:pt x="20" y="40"/>
                  </a:lnTo>
                  <a:lnTo>
                    <a:pt x="31" y="54"/>
                  </a:lnTo>
                  <a:lnTo>
                    <a:pt x="48" y="73"/>
                  </a:lnTo>
                  <a:lnTo>
                    <a:pt x="68" y="96"/>
                  </a:lnTo>
                  <a:lnTo>
                    <a:pt x="88" y="118"/>
                  </a:lnTo>
                  <a:lnTo>
                    <a:pt x="108" y="139"/>
                  </a:lnTo>
                  <a:lnTo>
                    <a:pt x="125" y="155"/>
                  </a:lnTo>
                  <a:lnTo>
                    <a:pt x="138" y="162"/>
                  </a:lnTo>
                  <a:lnTo>
                    <a:pt x="147" y="169"/>
                  </a:lnTo>
                  <a:lnTo>
                    <a:pt x="156" y="176"/>
                  </a:lnTo>
                  <a:lnTo>
                    <a:pt x="167" y="187"/>
                  </a:lnTo>
                  <a:lnTo>
                    <a:pt x="178" y="200"/>
                  </a:lnTo>
                  <a:lnTo>
                    <a:pt x="187" y="212"/>
                  </a:lnTo>
                  <a:lnTo>
                    <a:pt x="195" y="226"/>
                  </a:lnTo>
                  <a:lnTo>
                    <a:pt x="203" y="237"/>
                  </a:lnTo>
                  <a:lnTo>
                    <a:pt x="207" y="247"/>
                  </a:lnTo>
                  <a:lnTo>
                    <a:pt x="214" y="258"/>
                  </a:lnTo>
                  <a:close/>
                </a:path>
              </a:pathLst>
            </a:custGeom>
            <a:solidFill>
              <a:srgbClr val="BAEFF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469" y="2627"/>
              <a:ext cx="104" cy="87"/>
            </a:xfrm>
            <a:custGeom>
              <a:avLst/>
              <a:gdLst/>
              <a:ahLst/>
              <a:cxnLst>
                <a:cxn ang="0">
                  <a:pos x="150" y="145"/>
                </a:cxn>
                <a:cxn ang="0">
                  <a:pos x="139" y="114"/>
                </a:cxn>
                <a:cxn ang="0">
                  <a:pos x="124" y="89"/>
                </a:cxn>
                <a:cxn ang="0">
                  <a:pos x="107" y="68"/>
                </a:cxn>
                <a:cxn ang="0">
                  <a:pos x="87" y="51"/>
                </a:cxn>
                <a:cxn ang="0">
                  <a:pos x="68" y="38"/>
                </a:cxn>
                <a:cxn ang="0">
                  <a:pos x="53" y="29"/>
                </a:cxn>
                <a:cxn ang="0">
                  <a:pos x="44" y="23"/>
                </a:cxn>
                <a:cxn ang="0">
                  <a:pos x="39" y="21"/>
                </a:cxn>
                <a:cxn ang="0">
                  <a:pos x="0" y="1"/>
                </a:cxn>
                <a:cxn ang="0">
                  <a:pos x="40" y="0"/>
                </a:cxn>
                <a:cxn ang="0">
                  <a:pos x="78" y="0"/>
                </a:cxn>
                <a:cxn ang="0">
                  <a:pos x="110" y="3"/>
                </a:cxn>
                <a:cxn ang="0">
                  <a:pos x="138" y="7"/>
                </a:cxn>
                <a:cxn ang="0">
                  <a:pos x="162" y="14"/>
                </a:cxn>
                <a:cxn ang="0">
                  <a:pos x="181" y="23"/>
                </a:cxn>
                <a:cxn ang="0">
                  <a:pos x="196" y="35"/>
                </a:cxn>
                <a:cxn ang="0">
                  <a:pos x="206" y="51"/>
                </a:cxn>
                <a:cxn ang="0">
                  <a:pos x="209" y="63"/>
                </a:cxn>
                <a:cxn ang="0">
                  <a:pos x="209" y="75"/>
                </a:cxn>
                <a:cxn ang="0">
                  <a:pos x="207" y="91"/>
                </a:cxn>
                <a:cxn ang="0">
                  <a:pos x="201" y="105"/>
                </a:cxn>
                <a:cxn ang="0">
                  <a:pos x="193" y="122"/>
                </a:cxn>
                <a:cxn ang="0">
                  <a:pos x="184" y="139"/>
                </a:cxn>
                <a:cxn ang="0">
                  <a:pos x="170" y="156"/>
                </a:cxn>
                <a:cxn ang="0">
                  <a:pos x="155" y="174"/>
                </a:cxn>
                <a:cxn ang="0">
                  <a:pos x="150" y="145"/>
                </a:cxn>
              </a:cxnLst>
              <a:rect l="0" t="0" r="r" b="b"/>
              <a:pathLst>
                <a:path w="209" h="174">
                  <a:moveTo>
                    <a:pt x="150" y="145"/>
                  </a:moveTo>
                  <a:lnTo>
                    <a:pt x="139" y="114"/>
                  </a:lnTo>
                  <a:lnTo>
                    <a:pt x="124" y="89"/>
                  </a:lnTo>
                  <a:lnTo>
                    <a:pt x="107" y="68"/>
                  </a:lnTo>
                  <a:lnTo>
                    <a:pt x="87" y="51"/>
                  </a:lnTo>
                  <a:lnTo>
                    <a:pt x="68" y="38"/>
                  </a:lnTo>
                  <a:lnTo>
                    <a:pt x="53" y="29"/>
                  </a:lnTo>
                  <a:lnTo>
                    <a:pt x="44" y="23"/>
                  </a:lnTo>
                  <a:lnTo>
                    <a:pt x="39" y="21"/>
                  </a:lnTo>
                  <a:lnTo>
                    <a:pt x="0" y="1"/>
                  </a:lnTo>
                  <a:lnTo>
                    <a:pt x="40" y="0"/>
                  </a:lnTo>
                  <a:lnTo>
                    <a:pt x="78" y="0"/>
                  </a:lnTo>
                  <a:lnTo>
                    <a:pt x="110" y="3"/>
                  </a:lnTo>
                  <a:lnTo>
                    <a:pt x="138" y="7"/>
                  </a:lnTo>
                  <a:lnTo>
                    <a:pt x="162" y="14"/>
                  </a:lnTo>
                  <a:lnTo>
                    <a:pt x="181" y="23"/>
                  </a:lnTo>
                  <a:lnTo>
                    <a:pt x="196" y="35"/>
                  </a:lnTo>
                  <a:lnTo>
                    <a:pt x="206" y="51"/>
                  </a:lnTo>
                  <a:lnTo>
                    <a:pt x="209" y="63"/>
                  </a:lnTo>
                  <a:lnTo>
                    <a:pt x="209" y="75"/>
                  </a:lnTo>
                  <a:lnTo>
                    <a:pt x="207" y="91"/>
                  </a:lnTo>
                  <a:lnTo>
                    <a:pt x="201" y="105"/>
                  </a:lnTo>
                  <a:lnTo>
                    <a:pt x="193" y="122"/>
                  </a:lnTo>
                  <a:lnTo>
                    <a:pt x="184" y="139"/>
                  </a:lnTo>
                  <a:lnTo>
                    <a:pt x="170" y="156"/>
                  </a:lnTo>
                  <a:lnTo>
                    <a:pt x="155" y="174"/>
                  </a:lnTo>
                  <a:lnTo>
                    <a:pt x="150" y="145"/>
                  </a:lnTo>
                  <a:close/>
                </a:path>
              </a:pathLst>
            </a:custGeom>
            <a:solidFill>
              <a:srgbClr val="59BF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3183" y="2650"/>
              <a:ext cx="278" cy="228"/>
            </a:xfrm>
            <a:custGeom>
              <a:avLst/>
              <a:gdLst/>
              <a:ahLst/>
              <a:cxnLst>
                <a:cxn ang="0">
                  <a:pos x="226" y="436"/>
                </a:cxn>
                <a:cxn ang="0">
                  <a:pos x="209" y="405"/>
                </a:cxn>
                <a:cxn ang="0">
                  <a:pos x="182" y="361"/>
                </a:cxn>
                <a:cxn ang="0">
                  <a:pos x="150" y="310"/>
                </a:cxn>
                <a:cxn ang="0">
                  <a:pos x="115" y="258"/>
                </a:cxn>
                <a:cxn ang="0">
                  <a:pos x="81" y="209"/>
                </a:cxn>
                <a:cxn ang="0">
                  <a:pos x="51" y="167"/>
                </a:cxn>
                <a:cxn ang="0">
                  <a:pos x="31" y="139"/>
                </a:cxn>
                <a:cxn ang="0">
                  <a:pos x="23" y="128"/>
                </a:cxn>
                <a:cxn ang="0">
                  <a:pos x="0" y="100"/>
                </a:cxn>
                <a:cxn ang="0">
                  <a:pos x="22" y="93"/>
                </a:cxn>
                <a:cxn ang="0">
                  <a:pos x="42" y="85"/>
                </a:cxn>
                <a:cxn ang="0">
                  <a:pos x="64" y="77"/>
                </a:cxn>
                <a:cxn ang="0">
                  <a:pos x="84" y="71"/>
                </a:cxn>
                <a:cxn ang="0">
                  <a:pos x="104" y="63"/>
                </a:cxn>
                <a:cxn ang="0">
                  <a:pos x="125" y="57"/>
                </a:cxn>
                <a:cxn ang="0">
                  <a:pos x="145" y="51"/>
                </a:cxn>
                <a:cxn ang="0">
                  <a:pos x="165" y="43"/>
                </a:cxn>
                <a:cxn ang="0">
                  <a:pos x="186" y="37"/>
                </a:cxn>
                <a:cxn ang="0">
                  <a:pos x="206" y="31"/>
                </a:cxn>
                <a:cxn ang="0">
                  <a:pos x="224" y="26"/>
                </a:cxn>
                <a:cxn ang="0">
                  <a:pos x="244" y="20"/>
                </a:cxn>
                <a:cxn ang="0">
                  <a:pos x="263" y="16"/>
                </a:cxn>
                <a:cxn ang="0">
                  <a:pos x="283" y="9"/>
                </a:cxn>
                <a:cxn ang="0">
                  <a:pos x="301" y="5"/>
                </a:cxn>
                <a:cxn ang="0">
                  <a:pos x="320" y="0"/>
                </a:cxn>
                <a:cxn ang="0">
                  <a:pos x="331" y="14"/>
                </a:cxn>
                <a:cxn ang="0">
                  <a:pos x="335" y="20"/>
                </a:cxn>
                <a:cxn ang="0">
                  <a:pos x="349" y="36"/>
                </a:cxn>
                <a:cxn ang="0">
                  <a:pos x="369" y="60"/>
                </a:cxn>
                <a:cxn ang="0">
                  <a:pos x="393" y="88"/>
                </a:cxn>
                <a:cxn ang="0">
                  <a:pos x="419" y="117"/>
                </a:cxn>
                <a:cxn ang="0">
                  <a:pos x="444" y="144"/>
                </a:cxn>
                <a:cxn ang="0">
                  <a:pos x="467" y="167"/>
                </a:cxn>
                <a:cxn ang="0">
                  <a:pos x="485" y="182"/>
                </a:cxn>
                <a:cxn ang="0">
                  <a:pos x="501" y="193"/>
                </a:cxn>
                <a:cxn ang="0">
                  <a:pos x="513" y="205"/>
                </a:cxn>
                <a:cxn ang="0">
                  <a:pos x="524" y="219"/>
                </a:cxn>
                <a:cxn ang="0">
                  <a:pos x="535" y="232"/>
                </a:cxn>
                <a:cxn ang="0">
                  <a:pos x="542" y="243"/>
                </a:cxn>
                <a:cxn ang="0">
                  <a:pos x="547" y="252"/>
                </a:cxn>
                <a:cxn ang="0">
                  <a:pos x="550" y="258"/>
                </a:cxn>
                <a:cxn ang="0">
                  <a:pos x="552" y="260"/>
                </a:cxn>
                <a:cxn ang="0">
                  <a:pos x="558" y="269"/>
                </a:cxn>
                <a:cxn ang="0">
                  <a:pos x="541" y="281"/>
                </a:cxn>
                <a:cxn ang="0">
                  <a:pos x="524" y="292"/>
                </a:cxn>
                <a:cxn ang="0">
                  <a:pos x="505" y="304"/>
                </a:cxn>
                <a:cxn ang="0">
                  <a:pos x="488" y="315"/>
                </a:cxn>
                <a:cxn ang="0">
                  <a:pos x="468" y="327"/>
                </a:cxn>
                <a:cxn ang="0">
                  <a:pos x="450" y="338"/>
                </a:cxn>
                <a:cxn ang="0">
                  <a:pos x="430" y="351"/>
                </a:cxn>
                <a:cxn ang="0">
                  <a:pos x="410" y="361"/>
                </a:cxn>
                <a:cxn ang="0">
                  <a:pos x="389" y="374"/>
                </a:cxn>
                <a:cxn ang="0">
                  <a:pos x="368" y="386"/>
                </a:cxn>
                <a:cxn ang="0">
                  <a:pos x="346" y="397"/>
                </a:cxn>
                <a:cxn ang="0">
                  <a:pos x="325" y="409"/>
                </a:cxn>
                <a:cxn ang="0">
                  <a:pos x="303" y="420"/>
                </a:cxn>
                <a:cxn ang="0">
                  <a:pos x="281" y="432"/>
                </a:cxn>
                <a:cxn ang="0">
                  <a:pos x="258" y="443"/>
                </a:cxn>
                <a:cxn ang="0">
                  <a:pos x="235" y="456"/>
                </a:cxn>
                <a:cxn ang="0">
                  <a:pos x="226" y="436"/>
                </a:cxn>
              </a:cxnLst>
              <a:rect l="0" t="0" r="r" b="b"/>
              <a:pathLst>
                <a:path w="558" h="456">
                  <a:moveTo>
                    <a:pt x="226" y="436"/>
                  </a:moveTo>
                  <a:lnTo>
                    <a:pt x="209" y="405"/>
                  </a:lnTo>
                  <a:lnTo>
                    <a:pt x="182" y="361"/>
                  </a:lnTo>
                  <a:lnTo>
                    <a:pt x="150" y="310"/>
                  </a:lnTo>
                  <a:lnTo>
                    <a:pt x="115" y="258"/>
                  </a:lnTo>
                  <a:lnTo>
                    <a:pt x="81" y="209"/>
                  </a:lnTo>
                  <a:lnTo>
                    <a:pt x="51" y="167"/>
                  </a:lnTo>
                  <a:lnTo>
                    <a:pt x="31" y="139"/>
                  </a:lnTo>
                  <a:lnTo>
                    <a:pt x="23" y="128"/>
                  </a:lnTo>
                  <a:lnTo>
                    <a:pt x="0" y="100"/>
                  </a:lnTo>
                  <a:lnTo>
                    <a:pt x="22" y="93"/>
                  </a:lnTo>
                  <a:lnTo>
                    <a:pt x="42" y="85"/>
                  </a:lnTo>
                  <a:lnTo>
                    <a:pt x="64" y="77"/>
                  </a:lnTo>
                  <a:lnTo>
                    <a:pt x="84" y="71"/>
                  </a:lnTo>
                  <a:lnTo>
                    <a:pt x="104" y="63"/>
                  </a:lnTo>
                  <a:lnTo>
                    <a:pt x="125" y="57"/>
                  </a:lnTo>
                  <a:lnTo>
                    <a:pt x="145" y="51"/>
                  </a:lnTo>
                  <a:lnTo>
                    <a:pt x="165" y="43"/>
                  </a:lnTo>
                  <a:lnTo>
                    <a:pt x="186" y="37"/>
                  </a:lnTo>
                  <a:lnTo>
                    <a:pt x="206" y="31"/>
                  </a:lnTo>
                  <a:lnTo>
                    <a:pt x="224" y="26"/>
                  </a:lnTo>
                  <a:lnTo>
                    <a:pt x="244" y="20"/>
                  </a:lnTo>
                  <a:lnTo>
                    <a:pt x="263" y="16"/>
                  </a:lnTo>
                  <a:lnTo>
                    <a:pt x="283" y="9"/>
                  </a:lnTo>
                  <a:lnTo>
                    <a:pt x="301" y="5"/>
                  </a:lnTo>
                  <a:lnTo>
                    <a:pt x="320" y="0"/>
                  </a:lnTo>
                  <a:lnTo>
                    <a:pt x="331" y="14"/>
                  </a:lnTo>
                  <a:lnTo>
                    <a:pt x="335" y="20"/>
                  </a:lnTo>
                  <a:lnTo>
                    <a:pt x="349" y="36"/>
                  </a:lnTo>
                  <a:lnTo>
                    <a:pt x="369" y="60"/>
                  </a:lnTo>
                  <a:lnTo>
                    <a:pt x="393" y="88"/>
                  </a:lnTo>
                  <a:lnTo>
                    <a:pt x="419" y="117"/>
                  </a:lnTo>
                  <a:lnTo>
                    <a:pt x="444" y="144"/>
                  </a:lnTo>
                  <a:lnTo>
                    <a:pt x="467" y="167"/>
                  </a:lnTo>
                  <a:lnTo>
                    <a:pt x="485" y="182"/>
                  </a:lnTo>
                  <a:lnTo>
                    <a:pt x="501" y="193"/>
                  </a:lnTo>
                  <a:lnTo>
                    <a:pt x="513" y="205"/>
                  </a:lnTo>
                  <a:lnTo>
                    <a:pt x="524" y="219"/>
                  </a:lnTo>
                  <a:lnTo>
                    <a:pt x="535" y="232"/>
                  </a:lnTo>
                  <a:lnTo>
                    <a:pt x="542" y="243"/>
                  </a:lnTo>
                  <a:lnTo>
                    <a:pt x="547" y="252"/>
                  </a:lnTo>
                  <a:lnTo>
                    <a:pt x="550" y="258"/>
                  </a:lnTo>
                  <a:lnTo>
                    <a:pt x="552" y="260"/>
                  </a:lnTo>
                  <a:lnTo>
                    <a:pt x="558" y="269"/>
                  </a:lnTo>
                  <a:lnTo>
                    <a:pt x="541" y="281"/>
                  </a:lnTo>
                  <a:lnTo>
                    <a:pt x="524" y="292"/>
                  </a:lnTo>
                  <a:lnTo>
                    <a:pt x="505" y="304"/>
                  </a:lnTo>
                  <a:lnTo>
                    <a:pt x="488" y="315"/>
                  </a:lnTo>
                  <a:lnTo>
                    <a:pt x="468" y="327"/>
                  </a:lnTo>
                  <a:lnTo>
                    <a:pt x="450" y="338"/>
                  </a:lnTo>
                  <a:lnTo>
                    <a:pt x="430" y="351"/>
                  </a:lnTo>
                  <a:lnTo>
                    <a:pt x="410" y="361"/>
                  </a:lnTo>
                  <a:lnTo>
                    <a:pt x="389" y="374"/>
                  </a:lnTo>
                  <a:lnTo>
                    <a:pt x="368" y="386"/>
                  </a:lnTo>
                  <a:lnTo>
                    <a:pt x="346" y="397"/>
                  </a:lnTo>
                  <a:lnTo>
                    <a:pt x="325" y="409"/>
                  </a:lnTo>
                  <a:lnTo>
                    <a:pt x="303" y="420"/>
                  </a:lnTo>
                  <a:lnTo>
                    <a:pt x="281" y="432"/>
                  </a:lnTo>
                  <a:lnTo>
                    <a:pt x="258" y="443"/>
                  </a:lnTo>
                  <a:lnTo>
                    <a:pt x="235" y="456"/>
                  </a:lnTo>
                  <a:lnTo>
                    <a:pt x="226" y="436"/>
                  </a:lnTo>
                  <a:close/>
                </a:path>
              </a:pathLst>
            </a:custGeom>
            <a:solidFill>
              <a:srgbClr val="BAEFF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2963" y="2700"/>
              <a:ext cx="337" cy="298"/>
            </a:xfrm>
            <a:custGeom>
              <a:avLst/>
              <a:gdLst/>
              <a:ahLst/>
              <a:cxnLst>
                <a:cxn ang="0">
                  <a:pos x="34" y="561"/>
                </a:cxn>
                <a:cxn ang="0">
                  <a:pos x="31" y="476"/>
                </a:cxn>
                <a:cxn ang="0">
                  <a:pos x="41" y="416"/>
                </a:cxn>
                <a:cxn ang="0">
                  <a:pos x="33" y="346"/>
                </a:cxn>
                <a:cxn ang="0">
                  <a:pos x="19" y="268"/>
                </a:cxn>
                <a:cxn ang="0">
                  <a:pos x="7" y="212"/>
                </a:cxn>
                <a:cxn ang="0">
                  <a:pos x="0" y="197"/>
                </a:cxn>
                <a:cxn ang="0">
                  <a:pos x="36" y="178"/>
                </a:cxn>
                <a:cxn ang="0">
                  <a:pos x="72" y="160"/>
                </a:cxn>
                <a:cxn ang="0">
                  <a:pos x="109" y="141"/>
                </a:cxn>
                <a:cxn ang="0">
                  <a:pos x="146" y="124"/>
                </a:cxn>
                <a:cxn ang="0">
                  <a:pos x="183" y="105"/>
                </a:cxn>
                <a:cxn ang="0">
                  <a:pos x="221" y="88"/>
                </a:cxn>
                <a:cxn ang="0">
                  <a:pos x="262" y="71"/>
                </a:cxn>
                <a:cxn ang="0">
                  <a:pos x="302" y="55"/>
                </a:cxn>
                <a:cxn ang="0">
                  <a:pos x="336" y="41"/>
                </a:cxn>
                <a:cxn ang="0">
                  <a:pos x="371" y="27"/>
                </a:cxn>
                <a:cxn ang="0">
                  <a:pos x="405" y="13"/>
                </a:cxn>
                <a:cxn ang="0">
                  <a:pos x="439" y="0"/>
                </a:cxn>
                <a:cxn ang="0">
                  <a:pos x="470" y="39"/>
                </a:cxn>
                <a:cxn ang="0">
                  <a:pos x="520" y="109"/>
                </a:cxn>
                <a:cxn ang="0">
                  <a:pos x="589" y="210"/>
                </a:cxn>
                <a:cxn ang="0">
                  <a:pos x="648" y="305"/>
                </a:cxn>
                <a:cxn ang="0">
                  <a:pos x="674" y="356"/>
                </a:cxn>
                <a:cxn ang="0">
                  <a:pos x="625" y="380"/>
                </a:cxn>
                <a:cxn ang="0">
                  <a:pos x="572" y="404"/>
                </a:cxn>
                <a:cxn ang="0">
                  <a:pos x="520" y="427"/>
                </a:cxn>
                <a:cxn ang="0">
                  <a:pos x="465" y="450"/>
                </a:cxn>
                <a:cxn ang="0">
                  <a:pos x="410" y="473"/>
                </a:cxn>
                <a:cxn ang="0">
                  <a:pos x="354" y="495"/>
                </a:cxn>
                <a:cxn ang="0">
                  <a:pos x="300" y="515"/>
                </a:cxn>
                <a:cxn ang="0">
                  <a:pos x="246" y="535"/>
                </a:cxn>
                <a:cxn ang="0">
                  <a:pos x="192" y="552"/>
                </a:cxn>
                <a:cxn ang="0">
                  <a:pos x="140" y="569"/>
                </a:cxn>
                <a:cxn ang="0">
                  <a:pos x="89" y="583"/>
                </a:cxn>
                <a:cxn ang="0">
                  <a:pos x="39" y="597"/>
                </a:cxn>
              </a:cxnLst>
              <a:rect l="0" t="0" r="r" b="b"/>
              <a:pathLst>
                <a:path w="674" h="597">
                  <a:moveTo>
                    <a:pt x="36" y="576"/>
                  </a:moveTo>
                  <a:lnTo>
                    <a:pt x="34" y="561"/>
                  </a:lnTo>
                  <a:lnTo>
                    <a:pt x="33" y="522"/>
                  </a:lnTo>
                  <a:lnTo>
                    <a:pt x="31" y="476"/>
                  </a:lnTo>
                  <a:lnTo>
                    <a:pt x="38" y="437"/>
                  </a:lnTo>
                  <a:lnTo>
                    <a:pt x="41" y="416"/>
                  </a:lnTo>
                  <a:lnTo>
                    <a:pt x="39" y="383"/>
                  </a:lnTo>
                  <a:lnTo>
                    <a:pt x="33" y="346"/>
                  </a:lnTo>
                  <a:lnTo>
                    <a:pt x="27" y="306"/>
                  </a:lnTo>
                  <a:lnTo>
                    <a:pt x="19" y="268"/>
                  </a:lnTo>
                  <a:lnTo>
                    <a:pt x="13" y="235"/>
                  </a:lnTo>
                  <a:lnTo>
                    <a:pt x="7" y="212"/>
                  </a:lnTo>
                  <a:lnTo>
                    <a:pt x="5" y="204"/>
                  </a:lnTo>
                  <a:lnTo>
                    <a:pt x="0" y="197"/>
                  </a:lnTo>
                  <a:lnTo>
                    <a:pt x="17" y="187"/>
                  </a:lnTo>
                  <a:lnTo>
                    <a:pt x="36" y="178"/>
                  </a:lnTo>
                  <a:lnTo>
                    <a:pt x="53" y="169"/>
                  </a:lnTo>
                  <a:lnTo>
                    <a:pt x="72" y="160"/>
                  </a:lnTo>
                  <a:lnTo>
                    <a:pt x="90" y="150"/>
                  </a:lnTo>
                  <a:lnTo>
                    <a:pt x="109" y="141"/>
                  </a:lnTo>
                  <a:lnTo>
                    <a:pt x="127" y="133"/>
                  </a:lnTo>
                  <a:lnTo>
                    <a:pt x="146" y="124"/>
                  </a:lnTo>
                  <a:lnTo>
                    <a:pt x="164" y="115"/>
                  </a:lnTo>
                  <a:lnTo>
                    <a:pt x="183" y="105"/>
                  </a:lnTo>
                  <a:lnTo>
                    <a:pt x="203" y="98"/>
                  </a:lnTo>
                  <a:lnTo>
                    <a:pt x="221" y="88"/>
                  </a:lnTo>
                  <a:lnTo>
                    <a:pt x="241" y="81"/>
                  </a:lnTo>
                  <a:lnTo>
                    <a:pt x="262" y="71"/>
                  </a:lnTo>
                  <a:lnTo>
                    <a:pt x="282" y="62"/>
                  </a:lnTo>
                  <a:lnTo>
                    <a:pt x="302" y="55"/>
                  </a:lnTo>
                  <a:lnTo>
                    <a:pt x="319" y="48"/>
                  </a:lnTo>
                  <a:lnTo>
                    <a:pt x="336" y="41"/>
                  </a:lnTo>
                  <a:lnTo>
                    <a:pt x="354" y="34"/>
                  </a:lnTo>
                  <a:lnTo>
                    <a:pt x="371" y="27"/>
                  </a:lnTo>
                  <a:lnTo>
                    <a:pt x="388" y="21"/>
                  </a:lnTo>
                  <a:lnTo>
                    <a:pt x="405" y="13"/>
                  </a:lnTo>
                  <a:lnTo>
                    <a:pt x="422" y="7"/>
                  </a:lnTo>
                  <a:lnTo>
                    <a:pt x="439" y="0"/>
                  </a:lnTo>
                  <a:lnTo>
                    <a:pt x="462" y="28"/>
                  </a:lnTo>
                  <a:lnTo>
                    <a:pt x="470" y="39"/>
                  </a:lnTo>
                  <a:lnTo>
                    <a:pt x="490" y="67"/>
                  </a:lnTo>
                  <a:lnTo>
                    <a:pt x="520" y="109"/>
                  </a:lnTo>
                  <a:lnTo>
                    <a:pt x="554" y="158"/>
                  </a:lnTo>
                  <a:lnTo>
                    <a:pt x="589" y="210"/>
                  </a:lnTo>
                  <a:lnTo>
                    <a:pt x="621" y="261"/>
                  </a:lnTo>
                  <a:lnTo>
                    <a:pt x="648" y="305"/>
                  </a:lnTo>
                  <a:lnTo>
                    <a:pt x="665" y="336"/>
                  </a:lnTo>
                  <a:lnTo>
                    <a:pt x="674" y="356"/>
                  </a:lnTo>
                  <a:lnTo>
                    <a:pt x="649" y="368"/>
                  </a:lnTo>
                  <a:lnTo>
                    <a:pt x="625" y="380"/>
                  </a:lnTo>
                  <a:lnTo>
                    <a:pt x="598" y="393"/>
                  </a:lnTo>
                  <a:lnTo>
                    <a:pt x="572" y="404"/>
                  </a:lnTo>
                  <a:lnTo>
                    <a:pt x="546" y="416"/>
                  </a:lnTo>
                  <a:lnTo>
                    <a:pt x="520" y="427"/>
                  </a:lnTo>
                  <a:lnTo>
                    <a:pt x="493" y="439"/>
                  </a:lnTo>
                  <a:lnTo>
                    <a:pt x="465" y="450"/>
                  </a:lnTo>
                  <a:lnTo>
                    <a:pt x="438" y="462"/>
                  </a:lnTo>
                  <a:lnTo>
                    <a:pt x="410" y="473"/>
                  </a:lnTo>
                  <a:lnTo>
                    <a:pt x="382" y="484"/>
                  </a:lnTo>
                  <a:lnTo>
                    <a:pt x="354" y="495"/>
                  </a:lnTo>
                  <a:lnTo>
                    <a:pt x="328" y="505"/>
                  </a:lnTo>
                  <a:lnTo>
                    <a:pt x="300" y="515"/>
                  </a:lnTo>
                  <a:lnTo>
                    <a:pt x="272" y="526"/>
                  </a:lnTo>
                  <a:lnTo>
                    <a:pt x="246" y="535"/>
                  </a:lnTo>
                  <a:lnTo>
                    <a:pt x="220" y="543"/>
                  </a:lnTo>
                  <a:lnTo>
                    <a:pt x="192" y="552"/>
                  </a:lnTo>
                  <a:lnTo>
                    <a:pt x="166" y="559"/>
                  </a:lnTo>
                  <a:lnTo>
                    <a:pt x="140" y="569"/>
                  </a:lnTo>
                  <a:lnTo>
                    <a:pt x="115" y="576"/>
                  </a:lnTo>
                  <a:lnTo>
                    <a:pt x="89" y="583"/>
                  </a:lnTo>
                  <a:lnTo>
                    <a:pt x="64" y="590"/>
                  </a:lnTo>
                  <a:lnTo>
                    <a:pt x="39" y="597"/>
                  </a:lnTo>
                  <a:lnTo>
                    <a:pt x="36" y="576"/>
                  </a:lnTo>
                  <a:close/>
                </a:path>
              </a:pathLst>
            </a:custGeom>
            <a:solidFill>
              <a:srgbClr val="3DAFE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2841" y="2798"/>
              <a:ext cx="142" cy="227"/>
            </a:xfrm>
            <a:custGeom>
              <a:avLst/>
              <a:gdLst/>
              <a:ahLst/>
              <a:cxnLst>
                <a:cxn ang="0">
                  <a:pos x="19" y="430"/>
                </a:cxn>
                <a:cxn ang="0">
                  <a:pos x="19" y="418"/>
                </a:cxn>
                <a:cxn ang="0">
                  <a:pos x="19" y="389"/>
                </a:cxn>
                <a:cxn ang="0">
                  <a:pos x="25" y="350"/>
                </a:cxn>
                <a:cxn ang="0">
                  <a:pos x="39" y="312"/>
                </a:cxn>
                <a:cxn ang="0">
                  <a:pos x="45" y="291"/>
                </a:cxn>
                <a:cxn ang="0">
                  <a:pos x="45" y="268"/>
                </a:cxn>
                <a:cxn ang="0">
                  <a:pos x="41" y="244"/>
                </a:cxn>
                <a:cxn ang="0">
                  <a:pos x="34" y="219"/>
                </a:cxn>
                <a:cxn ang="0">
                  <a:pos x="25" y="196"/>
                </a:cxn>
                <a:cxn ang="0">
                  <a:pos x="17" y="177"/>
                </a:cxn>
                <a:cxn ang="0">
                  <a:pos x="13" y="165"/>
                </a:cxn>
                <a:cxn ang="0">
                  <a:pos x="10" y="160"/>
                </a:cxn>
                <a:cxn ang="0">
                  <a:pos x="0" y="146"/>
                </a:cxn>
                <a:cxn ang="0">
                  <a:pos x="27" y="128"/>
                </a:cxn>
                <a:cxn ang="0">
                  <a:pos x="54" y="111"/>
                </a:cxn>
                <a:cxn ang="0">
                  <a:pos x="84" y="92"/>
                </a:cxn>
                <a:cxn ang="0">
                  <a:pos x="115" y="74"/>
                </a:cxn>
                <a:cxn ang="0">
                  <a:pos x="146" y="55"/>
                </a:cxn>
                <a:cxn ang="0">
                  <a:pos x="178" y="37"/>
                </a:cxn>
                <a:cxn ang="0">
                  <a:pos x="210" y="18"/>
                </a:cxn>
                <a:cxn ang="0">
                  <a:pos x="244" y="0"/>
                </a:cxn>
                <a:cxn ang="0">
                  <a:pos x="249" y="7"/>
                </a:cxn>
                <a:cxn ang="0">
                  <a:pos x="251" y="15"/>
                </a:cxn>
                <a:cxn ang="0">
                  <a:pos x="257" y="38"/>
                </a:cxn>
                <a:cxn ang="0">
                  <a:pos x="263" y="71"/>
                </a:cxn>
                <a:cxn ang="0">
                  <a:pos x="271" y="109"/>
                </a:cxn>
                <a:cxn ang="0">
                  <a:pos x="277" y="149"/>
                </a:cxn>
                <a:cxn ang="0">
                  <a:pos x="283" y="186"/>
                </a:cxn>
                <a:cxn ang="0">
                  <a:pos x="285" y="219"/>
                </a:cxn>
                <a:cxn ang="0">
                  <a:pos x="282" y="240"/>
                </a:cxn>
                <a:cxn ang="0">
                  <a:pos x="275" y="279"/>
                </a:cxn>
                <a:cxn ang="0">
                  <a:pos x="277" y="325"/>
                </a:cxn>
                <a:cxn ang="0">
                  <a:pos x="278" y="364"/>
                </a:cxn>
                <a:cxn ang="0">
                  <a:pos x="280" y="379"/>
                </a:cxn>
                <a:cxn ang="0">
                  <a:pos x="283" y="400"/>
                </a:cxn>
                <a:cxn ang="0">
                  <a:pos x="265" y="404"/>
                </a:cxn>
                <a:cxn ang="0">
                  <a:pos x="246" y="409"/>
                </a:cxn>
                <a:cxn ang="0">
                  <a:pos x="229" y="413"/>
                </a:cxn>
                <a:cxn ang="0">
                  <a:pos x="210" y="418"/>
                </a:cxn>
                <a:cxn ang="0">
                  <a:pos x="194" y="421"/>
                </a:cxn>
                <a:cxn ang="0">
                  <a:pos x="177" y="426"/>
                </a:cxn>
                <a:cxn ang="0">
                  <a:pos x="160" y="429"/>
                </a:cxn>
                <a:cxn ang="0">
                  <a:pos x="143" y="432"/>
                </a:cxn>
                <a:cxn ang="0">
                  <a:pos x="127" y="437"/>
                </a:cxn>
                <a:cxn ang="0">
                  <a:pos x="110" y="440"/>
                </a:cxn>
                <a:cxn ang="0">
                  <a:pos x="95" y="441"/>
                </a:cxn>
                <a:cxn ang="0">
                  <a:pos x="79" y="444"/>
                </a:cxn>
                <a:cxn ang="0">
                  <a:pos x="64" y="446"/>
                </a:cxn>
                <a:cxn ang="0">
                  <a:pos x="50" y="449"/>
                </a:cxn>
                <a:cxn ang="0">
                  <a:pos x="34" y="451"/>
                </a:cxn>
                <a:cxn ang="0">
                  <a:pos x="20" y="452"/>
                </a:cxn>
                <a:cxn ang="0">
                  <a:pos x="19" y="430"/>
                </a:cxn>
              </a:cxnLst>
              <a:rect l="0" t="0" r="r" b="b"/>
              <a:pathLst>
                <a:path w="285" h="452">
                  <a:moveTo>
                    <a:pt x="19" y="430"/>
                  </a:moveTo>
                  <a:lnTo>
                    <a:pt x="19" y="418"/>
                  </a:lnTo>
                  <a:lnTo>
                    <a:pt x="19" y="389"/>
                  </a:lnTo>
                  <a:lnTo>
                    <a:pt x="25" y="350"/>
                  </a:lnTo>
                  <a:lnTo>
                    <a:pt x="39" y="312"/>
                  </a:lnTo>
                  <a:lnTo>
                    <a:pt x="45" y="291"/>
                  </a:lnTo>
                  <a:lnTo>
                    <a:pt x="45" y="268"/>
                  </a:lnTo>
                  <a:lnTo>
                    <a:pt x="41" y="244"/>
                  </a:lnTo>
                  <a:lnTo>
                    <a:pt x="34" y="219"/>
                  </a:lnTo>
                  <a:lnTo>
                    <a:pt x="25" y="196"/>
                  </a:lnTo>
                  <a:lnTo>
                    <a:pt x="17" y="177"/>
                  </a:lnTo>
                  <a:lnTo>
                    <a:pt x="13" y="165"/>
                  </a:lnTo>
                  <a:lnTo>
                    <a:pt x="10" y="160"/>
                  </a:lnTo>
                  <a:lnTo>
                    <a:pt x="0" y="146"/>
                  </a:lnTo>
                  <a:lnTo>
                    <a:pt x="27" y="128"/>
                  </a:lnTo>
                  <a:lnTo>
                    <a:pt x="54" y="111"/>
                  </a:lnTo>
                  <a:lnTo>
                    <a:pt x="84" y="92"/>
                  </a:lnTo>
                  <a:lnTo>
                    <a:pt x="115" y="74"/>
                  </a:lnTo>
                  <a:lnTo>
                    <a:pt x="146" y="55"/>
                  </a:lnTo>
                  <a:lnTo>
                    <a:pt x="178" y="37"/>
                  </a:lnTo>
                  <a:lnTo>
                    <a:pt x="210" y="18"/>
                  </a:lnTo>
                  <a:lnTo>
                    <a:pt x="244" y="0"/>
                  </a:lnTo>
                  <a:lnTo>
                    <a:pt x="249" y="7"/>
                  </a:lnTo>
                  <a:lnTo>
                    <a:pt x="251" y="15"/>
                  </a:lnTo>
                  <a:lnTo>
                    <a:pt x="257" y="38"/>
                  </a:lnTo>
                  <a:lnTo>
                    <a:pt x="263" y="71"/>
                  </a:lnTo>
                  <a:lnTo>
                    <a:pt x="271" y="109"/>
                  </a:lnTo>
                  <a:lnTo>
                    <a:pt x="277" y="149"/>
                  </a:lnTo>
                  <a:lnTo>
                    <a:pt x="283" y="186"/>
                  </a:lnTo>
                  <a:lnTo>
                    <a:pt x="285" y="219"/>
                  </a:lnTo>
                  <a:lnTo>
                    <a:pt x="282" y="240"/>
                  </a:lnTo>
                  <a:lnTo>
                    <a:pt x="275" y="279"/>
                  </a:lnTo>
                  <a:lnTo>
                    <a:pt x="277" y="325"/>
                  </a:lnTo>
                  <a:lnTo>
                    <a:pt x="278" y="364"/>
                  </a:lnTo>
                  <a:lnTo>
                    <a:pt x="280" y="379"/>
                  </a:lnTo>
                  <a:lnTo>
                    <a:pt x="283" y="400"/>
                  </a:lnTo>
                  <a:lnTo>
                    <a:pt x="265" y="404"/>
                  </a:lnTo>
                  <a:lnTo>
                    <a:pt x="246" y="409"/>
                  </a:lnTo>
                  <a:lnTo>
                    <a:pt x="229" y="413"/>
                  </a:lnTo>
                  <a:lnTo>
                    <a:pt x="210" y="418"/>
                  </a:lnTo>
                  <a:lnTo>
                    <a:pt x="194" y="421"/>
                  </a:lnTo>
                  <a:lnTo>
                    <a:pt x="177" y="426"/>
                  </a:lnTo>
                  <a:lnTo>
                    <a:pt x="160" y="429"/>
                  </a:lnTo>
                  <a:lnTo>
                    <a:pt x="143" y="432"/>
                  </a:lnTo>
                  <a:lnTo>
                    <a:pt x="127" y="437"/>
                  </a:lnTo>
                  <a:lnTo>
                    <a:pt x="110" y="440"/>
                  </a:lnTo>
                  <a:lnTo>
                    <a:pt x="95" y="441"/>
                  </a:lnTo>
                  <a:lnTo>
                    <a:pt x="79" y="444"/>
                  </a:lnTo>
                  <a:lnTo>
                    <a:pt x="64" y="446"/>
                  </a:lnTo>
                  <a:lnTo>
                    <a:pt x="50" y="449"/>
                  </a:lnTo>
                  <a:lnTo>
                    <a:pt x="34" y="451"/>
                  </a:lnTo>
                  <a:lnTo>
                    <a:pt x="20" y="452"/>
                  </a:lnTo>
                  <a:lnTo>
                    <a:pt x="19" y="430"/>
                  </a:lnTo>
                  <a:close/>
                </a:path>
              </a:pathLst>
            </a:custGeom>
            <a:solidFill>
              <a:srgbClr val="75CE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2732" y="2921"/>
              <a:ext cx="47" cy="103"/>
            </a:xfrm>
            <a:custGeom>
              <a:avLst/>
              <a:gdLst/>
              <a:ahLst/>
              <a:cxnLst>
                <a:cxn ang="0">
                  <a:pos x="82" y="37"/>
                </a:cxn>
                <a:cxn ang="0">
                  <a:pos x="77" y="57"/>
                </a:cxn>
                <a:cxn ang="0">
                  <a:pos x="66" y="104"/>
                </a:cxn>
                <a:cxn ang="0">
                  <a:pos x="59" y="153"/>
                </a:cxn>
                <a:cxn ang="0">
                  <a:pos x="63" y="182"/>
                </a:cxn>
                <a:cxn ang="0">
                  <a:pos x="77" y="206"/>
                </a:cxn>
                <a:cxn ang="0">
                  <a:pos x="63" y="202"/>
                </a:cxn>
                <a:cxn ang="0">
                  <a:pos x="51" y="198"/>
                </a:cxn>
                <a:cxn ang="0">
                  <a:pos x="40" y="195"/>
                </a:cxn>
                <a:cxn ang="0">
                  <a:pos x="29" y="189"/>
                </a:cxn>
                <a:cxn ang="0">
                  <a:pos x="22" y="184"/>
                </a:cxn>
                <a:cxn ang="0">
                  <a:pos x="14" y="178"/>
                </a:cxn>
                <a:cxn ang="0">
                  <a:pos x="9" y="170"/>
                </a:cxn>
                <a:cxn ang="0">
                  <a:pos x="5" y="162"/>
                </a:cxn>
                <a:cxn ang="0">
                  <a:pos x="0" y="147"/>
                </a:cxn>
                <a:cxn ang="0">
                  <a:pos x="2" y="130"/>
                </a:cxn>
                <a:cxn ang="0">
                  <a:pos x="6" y="110"/>
                </a:cxn>
                <a:cxn ang="0">
                  <a:pos x="17" y="90"/>
                </a:cxn>
                <a:cxn ang="0">
                  <a:pos x="31" y="70"/>
                </a:cxn>
                <a:cxn ang="0">
                  <a:pos x="48" y="46"/>
                </a:cxn>
                <a:cxn ang="0">
                  <a:pos x="70" y="25"/>
                </a:cxn>
                <a:cxn ang="0">
                  <a:pos x="94" y="0"/>
                </a:cxn>
                <a:cxn ang="0">
                  <a:pos x="82" y="37"/>
                </a:cxn>
              </a:cxnLst>
              <a:rect l="0" t="0" r="r" b="b"/>
              <a:pathLst>
                <a:path w="94" h="206">
                  <a:moveTo>
                    <a:pt x="82" y="37"/>
                  </a:moveTo>
                  <a:lnTo>
                    <a:pt x="77" y="57"/>
                  </a:lnTo>
                  <a:lnTo>
                    <a:pt x="66" y="104"/>
                  </a:lnTo>
                  <a:lnTo>
                    <a:pt x="59" y="153"/>
                  </a:lnTo>
                  <a:lnTo>
                    <a:pt x="63" y="182"/>
                  </a:lnTo>
                  <a:lnTo>
                    <a:pt x="77" y="206"/>
                  </a:lnTo>
                  <a:lnTo>
                    <a:pt x="63" y="202"/>
                  </a:lnTo>
                  <a:lnTo>
                    <a:pt x="51" y="198"/>
                  </a:lnTo>
                  <a:lnTo>
                    <a:pt x="40" y="195"/>
                  </a:lnTo>
                  <a:lnTo>
                    <a:pt x="29" y="189"/>
                  </a:lnTo>
                  <a:lnTo>
                    <a:pt x="22" y="184"/>
                  </a:lnTo>
                  <a:lnTo>
                    <a:pt x="14" y="178"/>
                  </a:lnTo>
                  <a:lnTo>
                    <a:pt x="9" y="170"/>
                  </a:lnTo>
                  <a:lnTo>
                    <a:pt x="5" y="162"/>
                  </a:lnTo>
                  <a:lnTo>
                    <a:pt x="0" y="147"/>
                  </a:lnTo>
                  <a:lnTo>
                    <a:pt x="2" y="130"/>
                  </a:lnTo>
                  <a:lnTo>
                    <a:pt x="6" y="110"/>
                  </a:lnTo>
                  <a:lnTo>
                    <a:pt x="17" y="90"/>
                  </a:lnTo>
                  <a:lnTo>
                    <a:pt x="31" y="70"/>
                  </a:lnTo>
                  <a:lnTo>
                    <a:pt x="48" y="46"/>
                  </a:lnTo>
                  <a:lnTo>
                    <a:pt x="70" y="25"/>
                  </a:lnTo>
                  <a:lnTo>
                    <a:pt x="94" y="0"/>
                  </a:lnTo>
                  <a:lnTo>
                    <a:pt x="82" y="37"/>
                  </a:lnTo>
                  <a:close/>
                </a:path>
              </a:pathLst>
            </a:custGeom>
            <a:solidFill>
              <a:srgbClr val="59BF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2761" y="2872"/>
              <a:ext cx="103" cy="156"/>
            </a:xfrm>
            <a:custGeom>
              <a:avLst/>
              <a:gdLst/>
              <a:ahLst/>
              <a:cxnLst>
                <a:cxn ang="0">
                  <a:pos x="4" y="281"/>
                </a:cxn>
                <a:cxn ang="0">
                  <a:pos x="0" y="252"/>
                </a:cxn>
                <a:cxn ang="0">
                  <a:pos x="7" y="203"/>
                </a:cxn>
                <a:cxn ang="0">
                  <a:pos x="18" y="156"/>
                </a:cxn>
                <a:cxn ang="0">
                  <a:pos x="23" y="136"/>
                </a:cxn>
                <a:cxn ang="0">
                  <a:pos x="35" y="99"/>
                </a:cxn>
                <a:cxn ang="0">
                  <a:pos x="49" y="87"/>
                </a:cxn>
                <a:cxn ang="0">
                  <a:pos x="63" y="76"/>
                </a:cxn>
                <a:cxn ang="0">
                  <a:pos x="77" y="64"/>
                </a:cxn>
                <a:cxn ang="0">
                  <a:pos x="92" y="51"/>
                </a:cxn>
                <a:cxn ang="0">
                  <a:pos x="109" y="39"/>
                </a:cxn>
                <a:cxn ang="0">
                  <a:pos x="125" y="25"/>
                </a:cxn>
                <a:cxn ang="0">
                  <a:pos x="143" y="13"/>
                </a:cxn>
                <a:cxn ang="0">
                  <a:pos x="160" y="0"/>
                </a:cxn>
                <a:cxn ang="0">
                  <a:pos x="170" y="14"/>
                </a:cxn>
                <a:cxn ang="0">
                  <a:pos x="173" y="19"/>
                </a:cxn>
                <a:cxn ang="0">
                  <a:pos x="177" y="31"/>
                </a:cxn>
                <a:cxn ang="0">
                  <a:pos x="185" y="50"/>
                </a:cxn>
                <a:cxn ang="0">
                  <a:pos x="194" y="73"/>
                </a:cxn>
                <a:cxn ang="0">
                  <a:pos x="201" y="98"/>
                </a:cxn>
                <a:cxn ang="0">
                  <a:pos x="205" y="122"/>
                </a:cxn>
                <a:cxn ang="0">
                  <a:pos x="205" y="145"/>
                </a:cxn>
                <a:cxn ang="0">
                  <a:pos x="199" y="166"/>
                </a:cxn>
                <a:cxn ang="0">
                  <a:pos x="185" y="204"/>
                </a:cxn>
                <a:cxn ang="0">
                  <a:pos x="179" y="243"/>
                </a:cxn>
                <a:cxn ang="0">
                  <a:pos x="179" y="272"/>
                </a:cxn>
                <a:cxn ang="0">
                  <a:pos x="179" y="284"/>
                </a:cxn>
                <a:cxn ang="0">
                  <a:pos x="180" y="306"/>
                </a:cxn>
                <a:cxn ang="0">
                  <a:pos x="156" y="309"/>
                </a:cxn>
                <a:cxn ang="0">
                  <a:pos x="133" y="311"/>
                </a:cxn>
                <a:cxn ang="0">
                  <a:pos x="111" y="311"/>
                </a:cxn>
                <a:cxn ang="0">
                  <a:pos x="89" y="312"/>
                </a:cxn>
                <a:cxn ang="0">
                  <a:pos x="69" y="311"/>
                </a:cxn>
                <a:cxn ang="0">
                  <a:pos x="51" y="309"/>
                </a:cxn>
                <a:cxn ang="0">
                  <a:pos x="34" y="308"/>
                </a:cxn>
                <a:cxn ang="0">
                  <a:pos x="18" y="305"/>
                </a:cxn>
                <a:cxn ang="0">
                  <a:pos x="4" y="281"/>
                </a:cxn>
              </a:cxnLst>
              <a:rect l="0" t="0" r="r" b="b"/>
              <a:pathLst>
                <a:path w="205" h="312">
                  <a:moveTo>
                    <a:pt x="4" y="281"/>
                  </a:moveTo>
                  <a:lnTo>
                    <a:pt x="0" y="252"/>
                  </a:lnTo>
                  <a:lnTo>
                    <a:pt x="7" y="203"/>
                  </a:lnTo>
                  <a:lnTo>
                    <a:pt x="18" y="156"/>
                  </a:lnTo>
                  <a:lnTo>
                    <a:pt x="23" y="136"/>
                  </a:lnTo>
                  <a:lnTo>
                    <a:pt x="35" y="99"/>
                  </a:lnTo>
                  <a:lnTo>
                    <a:pt x="49" y="87"/>
                  </a:lnTo>
                  <a:lnTo>
                    <a:pt x="63" y="76"/>
                  </a:lnTo>
                  <a:lnTo>
                    <a:pt x="77" y="64"/>
                  </a:lnTo>
                  <a:lnTo>
                    <a:pt x="92" y="51"/>
                  </a:lnTo>
                  <a:lnTo>
                    <a:pt x="109" y="39"/>
                  </a:lnTo>
                  <a:lnTo>
                    <a:pt x="125" y="25"/>
                  </a:lnTo>
                  <a:lnTo>
                    <a:pt x="143" y="13"/>
                  </a:lnTo>
                  <a:lnTo>
                    <a:pt x="160" y="0"/>
                  </a:lnTo>
                  <a:lnTo>
                    <a:pt x="170" y="14"/>
                  </a:lnTo>
                  <a:lnTo>
                    <a:pt x="173" y="19"/>
                  </a:lnTo>
                  <a:lnTo>
                    <a:pt x="177" y="31"/>
                  </a:lnTo>
                  <a:lnTo>
                    <a:pt x="185" y="50"/>
                  </a:lnTo>
                  <a:lnTo>
                    <a:pt x="194" y="73"/>
                  </a:lnTo>
                  <a:lnTo>
                    <a:pt x="201" y="98"/>
                  </a:lnTo>
                  <a:lnTo>
                    <a:pt x="205" y="122"/>
                  </a:lnTo>
                  <a:lnTo>
                    <a:pt x="205" y="145"/>
                  </a:lnTo>
                  <a:lnTo>
                    <a:pt x="199" y="166"/>
                  </a:lnTo>
                  <a:lnTo>
                    <a:pt x="185" y="204"/>
                  </a:lnTo>
                  <a:lnTo>
                    <a:pt x="179" y="243"/>
                  </a:lnTo>
                  <a:lnTo>
                    <a:pt x="179" y="272"/>
                  </a:lnTo>
                  <a:lnTo>
                    <a:pt x="179" y="284"/>
                  </a:lnTo>
                  <a:lnTo>
                    <a:pt x="180" y="306"/>
                  </a:lnTo>
                  <a:lnTo>
                    <a:pt x="156" y="309"/>
                  </a:lnTo>
                  <a:lnTo>
                    <a:pt x="133" y="311"/>
                  </a:lnTo>
                  <a:lnTo>
                    <a:pt x="111" y="311"/>
                  </a:lnTo>
                  <a:lnTo>
                    <a:pt x="89" y="312"/>
                  </a:lnTo>
                  <a:lnTo>
                    <a:pt x="69" y="311"/>
                  </a:lnTo>
                  <a:lnTo>
                    <a:pt x="51" y="309"/>
                  </a:lnTo>
                  <a:lnTo>
                    <a:pt x="34" y="308"/>
                  </a:lnTo>
                  <a:lnTo>
                    <a:pt x="18" y="305"/>
                  </a:lnTo>
                  <a:lnTo>
                    <a:pt x="4" y="281"/>
                  </a:lnTo>
                  <a:close/>
                </a:path>
              </a:pathLst>
            </a:custGeom>
            <a:solidFill>
              <a:srgbClr val="BAEFF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2582" y="1634"/>
              <a:ext cx="213" cy="240"/>
            </a:xfrm>
            <a:custGeom>
              <a:avLst/>
              <a:gdLst/>
              <a:ahLst/>
              <a:cxnLst>
                <a:cxn ang="0">
                  <a:pos x="285" y="20"/>
                </a:cxn>
                <a:cxn ang="0">
                  <a:pos x="334" y="18"/>
                </a:cxn>
                <a:cxn ang="0">
                  <a:pos x="371" y="20"/>
                </a:cxn>
                <a:cxn ang="0">
                  <a:pos x="289" y="46"/>
                </a:cxn>
                <a:cxn ang="0">
                  <a:pos x="322" y="55"/>
                </a:cxn>
                <a:cxn ang="0">
                  <a:pos x="385" y="51"/>
                </a:cxn>
                <a:cxn ang="0">
                  <a:pos x="427" y="63"/>
                </a:cxn>
                <a:cxn ang="0">
                  <a:pos x="411" y="88"/>
                </a:cxn>
                <a:cxn ang="0">
                  <a:pos x="371" y="83"/>
                </a:cxn>
                <a:cxn ang="0">
                  <a:pos x="334" y="77"/>
                </a:cxn>
                <a:cxn ang="0">
                  <a:pos x="320" y="85"/>
                </a:cxn>
                <a:cxn ang="0">
                  <a:pos x="340" y="136"/>
                </a:cxn>
                <a:cxn ang="0">
                  <a:pos x="383" y="145"/>
                </a:cxn>
                <a:cxn ang="0">
                  <a:pos x="354" y="170"/>
                </a:cxn>
                <a:cxn ang="0">
                  <a:pos x="399" y="188"/>
                </a:cxn>
                <a:cxn ang="0">
                  <a:pos x="405" y="193"/>
                </a:cxn>
                <a:cxn ang="0">
                  <a:pos x="371" y="213"/>
                </a:cxn>
                <a:cxn ang="0">
                  <a:pos x="396" y="225"/>
                </a:cxn>
                <a:cxn ang="0">
                  <a:pos x="275" y="431"/>
                </a:cxn>
                <a:cxn ang="0">
                  <a:pos x="252" y="415"/>
                </a:cxn>
                <a:cxn ang="0">
                  <a:pos x="206" y="369"/>
                </a:cxn>
                <a:cxn ang="0">
                  <a:pos x="204" y="285"/>
                </a:cxn>
                <a:cxn ang="0">
                  <a:pos x="159" y="292"/>
                </a:cxn>
                <a:cxn ang="0">
                  <a:pos x="139" y="273"/>
                </a:cxn>
                <a:cxn ang="0">
                  <a:pos x="161" y="250"/>
                </a:cxn>
                <a:cxn ang="0">
                  <a:pos x="203" y="218"/>
                </a:cxn>
                <a:cxn ang="0">
                  <a:pos x="170" y="218"/>
                </a:cxn>
                <a:cxn ang="0">
                  <a:pos x="102" y="267"/>
                </a:cxn>
                <a:cxn ang="0">
                  <a:pos x="70" y="296"/>
                </a:cxn>
                <a:cxn ang="0">
                  <a:pos x="81" y="276"/>
                </a:cxn>
                <a:cxn ang="0">
                  <a:pos x="150" y="205"/>
                </a:cxn>
                <a:cxn ang="0">
                  <a:pos x="173" y="153"/>
                </a:cxn>
                <a:cxn ang="0">
                  <a:pos x="132" y="156"/>
                </a:cxn>
                <a:cxn ang="0">
                  <a:pos x="88" y="176"/>
                </a:cxn>
                <a:cxn ang="0">
                  <a:pos x="54" y="184"/>
                </a:cxn>
                <a:cxn ang="0">
                  <a:pos x="105" y="142"/>
                </a:cxn>
                <a:cxn ang="0">
                  <a:pos x="149" y="114"/>
                </a:cxn>
                <a:cxn ang="0">
                  <a:pos x="147" y="97"/>
                </a:cxn>
                <a:cxn ang="0">
                  <a:pos x="99" y="123"/>
                </a:cxn>
                <a:cxn ang="0">
                  <a:pos x="47" y="162"/>
                </a:cxn>
                <a:cxn ang="0">
                  <a:pos x="16" y="174"/>
                </a:cxn>
                <a:cxn ang="0">
                  <a:pos x="67" y="125"/>
                </a:cxn>
                <a:cxn ang="0">
                  <a:pos x="124" y="83"/>
                </a:cxn>
                <a:cxn ang="0">
                  <a:pos x="146" y="54"/>
                </a:cxn>
                <a:cxn ang="0">
                  <a:pos x="98" y="85"/>
                </a:cxn>
                <a:cxn ang="0">
                  <a:pos x="33" y="134"/>
                </a:cxn>
                <a:cxn ang="0">
                  <a:pos x="3" y="151"/>
                </a:cxn>
                <a:cxn ang="0">
                  <a:pos x="37" y="117"/>
                </a:cxn>
                <a:cxn ang="0">
                  <a:pos x="113" y="58"/>
                </a:cxn>
                <a:cxn ang="0">
                  <a:pos x="203" y="20"/>
                </a:cxn>
                <a:cxn ang="0">
                  <a:pos x="263" y="3"/>
                </a:cxn>
              </a:cxnLst>
              <a:rect l="0" t="0" r="r" b="b"/>
              <a:pathLst>
                <a:path w="427" h="480">
                  <a:moveTo>
                    <a:pt x="288" y="3"/>
                  </a:moveTo>
                  <a:lnTo>
                    <a:pt x="286" y="6"/>
                  </a:lnTo>
                  <a:lnTo>
                    <a:pt x="283" y="14"/>
                  </a:lnTo>
                  <a:lnTo>
                    <a:pt x="285" y="20"/>
                  </a:lnTo>
                  <a:lnTo>
                    <a:pt x="299" y="21"/>
                  </a:lnTo>
                  <a:lnTo>
                    <a:pt x="309" y="20"/>
                  </a:lnTo>
                  <a:lnTo>
                    <a:pt x="322" y="20"/>
                  </a:lnTo>
                  <a:lnTo>
                    <a:pt x="334" y="18"/>
                  </a:lnTo>
                  <a:lnTo>
                    <a:pt x="346" y="18"/>
                  </a:lnTo>
                  <a:lnTo>
                    <a:pt x="357" y="20"/>
                  </a:lnTo>
                  <a:lnTo>
                    <a:pt x="365" y="20"/>
                  </a:lnTo>
                  <a:lnTo>
                    <a:pt x="371" y="20"/>
                  </a:lnTo>
                  <a:lnTo>
                    <a:pt x="373" y="20"/>
                  </a:lnTo>
                  <a:lnTo>
                    <a:pt x="388" y="28"/>
                  </a:lnTo>
                  <a:lnTo>
                    <a:pt x="289" y="43"/>
                  </a:lnTo>
                  <a:lnTo>
                    <a:pt x="289" y="46"/>
                  </a:lnTo>
                  <a:lnTo>
                    <a:pt x="292" y="51"/>
                  </a:lnTo>
                  <a:lnTo>
                    <a:pt x="299" y="55"/>
                  </a:lnTo>
                  <a:lnTo>
                    <a:pt x="311" y="57"/>
                  </a:lnTo>
                  <a:lnTo>
                    <a:pt x="322" y="55"/>
                  </a:lnTo>
                  <a:lnTo>
                    <a:pt x="336" y="55"/>
                  </a:lnTo>
                  <a:lnTo>
                    <a:pt x="351" y="54"/>
                  </a:lnTo>
                  <a:lnTo>
                    <a:pt x="368" y="52"/>
                  </a:lnTo>
                  <a:lnTo>
                    <a:pt x="385" y="51"/>
                  </a:lnTo>
                  <a:lnTo>
                    <a:pt x="400" y="51"/>
                  </a:lnTo>
                  <a:lnTo>
                    <a:pt x="413" y="52"/>
                  </a:lnTo>
                  <a:lnTo>
                    <a:pt x="421" y="55"/>
                  </a:lnTo>
                  <a:lnTo>
                    <a:pt x="427" y="63"/>
                  </a:lnTo>
                  <a:lnTo>
                    <a:pt x="424" y="74"/>
                  </a:lnTo>
                  <a:lnTo>
                    <a:pt x="417" y="82"/>
                  </a:lnTo>
                  <a:lnTo>
                    <a:pt x="414" y="85"/>
                  </a:lnTo>
                  <a:lnTo>
                    <a:pt x="411" y="88"/>
                  </a:lnTo>
                  <a:lnTo>
                    <a:pt x="402" y="91"/>
                  </a:lnTo>
                  <a:lnTo>
                    <a:pt x="391" y="92"/>
                  </a:lnTo>
                  <a:lnTo>
                    <a:pt x="379" y="88"/>
                  </a:lnTo>
                  <a:lnTo>
                    <a:pt x="371" y="83"/>
                  </a:lnTo>
                  <a:lnTo>
                    <a:pt x="362" y="79"/>
                  </a:lnTo>
                  <a:lnTo>
                    <a:pt x="353" y="77"/>
                  </a:lnTo>
                  <a:lnTo>
                    <a:pt x="343" y="77"/>
                  </a:lnTo>
                  <a:lnTo>
                    <a:pt x="334" y="77"/>
                  </a:lnTo>
                  <a:lnTo>
                    <a:pt x="326" y="77"/>
                  </a:lnTo>
                  <a:lnTo>
                    <a:pt x="322" y="79"/>
                  </a:lnTo>
                  <a:lnTo>
                    <a:pt x="320" y="79"/>
                  </a:lnTo>
                  <a:lnTo>
                    <a:pt x="320" y="85"/>
                  </a:lnTo>
                  <a:lnTo>
                    <a:pt x="323" y="100"/>
                  </a:lnTo>
                  <a:lnTo>
                    <a:pt x="326" y="117"/>
                  </a:lnTo>
                  <a:lnTo>
                    <a:pt x="332" y="130"/>
                  </a:lnTo>
                  <a:lnTo>
                    <a:pt x="340" y="136"/>
                  </a:lnTo>
                  <a:lnTo>
                    <a:pt x="351" y="139"/>
                  </a:lnTo>
                  <a:lnTo>
                    <a:pt x="362" y="142"/>
                  </a:lnTo>
                  <a:lnTo>
                    <a:pt x="373" y="145"/>
                  </a:lnTo>
                  <a:lnTo>
                    <a:pt x="383" y="145"/>
                  </a:lnTo>
                  <a:lnTo>
                    <a:pt x="391" y="147"/>
                  </a:lnTo>
                  <a:lnTo>
                    <a:pt x="397" y="147"/>
                  </a:lnTo>
                  <a:lnTo>
                    <a:pt x="399" y="147"/>
                  </a:lnTo>
                  <a:lnTo>
                    <a:pt x="354" y="170"/>
                  </a:lnTo>
                  <a:lnTo>
                    <a:pt x="357" y="173"/>
                  </a:lnTo>
                  <a:lnTo>
                    <a:pt x="365" y="179"/>
                  </a:lnTo>
                  <a:lnTo>
                    <a:pt x="379" y="187"/>
                  </a:lnTo>
                  <a:lnTo>
                    <a:pt x="399" y="188"/>
                  </a:lnTo>
                  <a:lnTo>
                    <a:pt x="408" y="188"/>
                  </a:lnTo>
                  <a:lnTo>
                    <a:pt x="411" y="188"/>
                  </a:lnTo>
                  <a:lnTo>
                    <a:pt x="410" y="191"/>
                  </a:lnTo>
                  <a:lnTo>
                    <a:pt x="405" y="193"/>
                  </a:lnTo>
                  <a:lnTo>
                    <a:pt x="397" y="197"/>
                  </a:lnTo>
                  <a:lnTo>
                    <a:pt x="388" y="202"/>
                  </a:lnTo>
                  <a:lnTo>
                    <a:pt x="379" y="207"/>
                  </a:lnTo>
                  <a:lnTo>
                    <a:pt x="371" y="213"/>
                  </a:lnTo>
                  <a:lnTo>
                    <a:pt x="366" y="221"/>
                  </a:lnTo>
                  <a:lnTo>
                    <a:pt x="377" y="225"/>
                  </a:lnTo>
                  <a:lnTo>
                    <a:pt x="390" y="225"/>
                  </a:lnTo>
                  <a:lnTo>
                    <a:pt x="396" y="225"/>
                  </a:lnTo>
                  <a:lnTo>
                    <a:pt x="424" y="418"/>
                  </a:lnTo>
                  <a:lnTo>
                    <a:pt x="312" y="480"/>
                  </a:lnTo>
                  <a:lnTo>
                    <a:pt x="277" y="432"/>
                  </a:lnTo>
                  <a:lnTo>
                    <a:pt x="275" y="431"/>
                  </a:lnTo>
                  <a:lnTo>
                    <a:pt x="272" y="429"/>
                  </a:lnTo>
                  <a:lnTo>
                    <a:pt x="268" y="426"/>
                  </a:lnTo>
                  <a:lnTo>
                    <a:pt x="261" y="420"/>
                  </a:lnTo>
                  <a:lnTo>
                    <a:pt x="252" y="415"/>
                  </a:lnTo>
                  <a:lnTo>
                    <a:pt x="243" y="407"/>
                  </a:lnTo>
                  <a:lnTo>
                    <a:pt x="234" y="400"/>
                  </a:lnTo>
                  <a:lnTo>
                    <a:pt x="223" y="391"/>
                  </a:lnTo>
                  <a:lnTo>
                    <a:pt x="206" y="369"/>
                  </a:lnTo>
                  <a:lnTo>
                    <a:pt x="197" y="343"/>
                  </a:lnTo>
                  <a:lnTo>
                    <a:pt x="195" y="318"/>
                  </a:lnTo>
                  <a:lnTo>
                    <a:pt x="200" y="299"/>
                  </a:lnTo>
                  <a:lnTo>
                    <a:pt x="204" y="285"/>
                  </a:lnTo>
                  <a:lnTo>
                    <a:pt x="203" y="272"/>
                  </a:lnTo>
                  <a:lnTo>
                    <a:pt x="200" y="262"/>
                  </a:lnTo>
                  <a:lnTo>
                    <a:pt x="198" y="259"/>
                  </a:lnTo>
                  <a:lnTo>
                    <a:pt x="159" y="292"/>
                  </a:lnTo>
                  <a:lnTo>
                    <a:pt x="159" y="287"/>
                  </a:lnTo>
                  <a:lnTo>
                    <a:pt x="156" y="278"/>
                  </a:lnTo>
                  <a:lnTo>
                    <a:pt x="150" y="272"/>
                  </a:lnTo>
                  <a:lnTo>
                    <a:pt x="139" y="273"/>
                  </a:lnTo>
                  <a:lnTo>
                    <a:pt x="141" y="272"/>
                  </a:lnTo>
                  <a:lnTo>
                    <a:pt x="146" y="265"/>
                  </a:lnTo>
                  <a:lnTo>
                    <a:pt x="152" y="258"/>
                  </a:lnTo>
                  <a:lnTo>
                    <a:pt x="161" y="250"/>
                  </a:lnTo>
                  <a:lnTo>
                    <a:pt x="172" y="239"/>
                  </a:lnTo>
                  <a:lnTo>
                    <a:pt x="181" y="231"/>
                  </a:lnTo>
                  <a:lnTo>
                    <a:pt x="192" y="224"/>
                  </a:lnTo>
                  <a:lnTo>
                    <a:pt x="203" y="218"/>
                  </a:lnTo>
                  <a:lnTo>
                    <a:pt x="200" y="201"/>
                  </a:lnTo>
                  <a:lnTo>
                    <a:pt x="195" y="202"/>
                  </a:lnTo>
                  <a:lnTo>
                    <a:pt x="186" y="208"/>
                  </a:lnTo>
                  <a:lnTo>
                    <a:pt x="170" y="218"/>
                  </a:lnTo>
                  <a:lnTo>
                    <a:pt x="153" y="230"/>
                  </a:lnTo>
                  <a:lnTo>
                    <a:pt x="135" y="242"/>
                  </a:lnTo>
                  <a:lnTo>
                    <a:pt x="116" y="255"/>
                  </a:lnTo>
                  <a:lnTo>
                    <a:pt x="102" y="267"/>
                  </a:lnTo>
                  <a:lnTo>
                    <a:pt x="93" y="278"/>
                  </a:lnTo>
                  <a:lnTo>
                    <a:pt x="82" y="292"/>
                  </a:lnTo>
                  <a:lnTo>
                    <a:pt x="75" y="296"/>
                  </a:lnTo>
                  <a:lnTo>
                    <a:pt x="70" y="296"/>
                  </a:lnTo>
                  <a:lnTo>
                    <a:pt x="68" y="296"/>
                  </a:lnTo>
                  <a:lnTo>
                    <a:pt x="70" y="293"/>
                  </a:lnTo>
                  <a:lnTo>
                    <a:pt x="73" y="287"/>
                  </a:lnTo>
                  <a:lnTo>
                    <a:pt x="81" y="276"/>
                  </a:lnTo>
                  <a:lnTo>
                    <a:pt x="92" y="261"/>
                  </a:lnTo>
                  <a:lnTo>
                    <a:pt x="107" y="245"/>
                  </a:lnTo>
                  <a:lnTo>
                    <a:pt x="127" y="225"/>
                  </a:lnTo>
                  <a:lnTo>
                    <a:pt x="150" y="205"/>
                  </a:lnTo>
                  <a:lnTo>
                    <a:pt x="181" y="185"/>
                  </a:lnTo>
                  <a:lnTo>
                    <a:pt x="187" y="174"/>
                  </a:lnTo>
                  <a:lnTo>
                    <a:pt x="184" y="162"/>
                  </a:lnTo>
                  <a:lnTo>
                    <a:pt x="173" y="153"/>
                  </a:lnTo>
                  <a:lnTo>
                    <a:pt x="159" y="150"/>
                  </a:lnTo>
                  <a:lnTo>
                    <a:pt x="152" y="151"/>
                  </a:lnTo>
                  <a:lnTo>
                    <a:pt x="142" y="153"/>
                  </a:lnTo>
                  <a:lnTo>
                    <a:pt x="132" y="156"/>
                  </a:lnTo>
                  <a:lnTo>
                    <a:pt x="121" y="160"/>
                  </a:lnTo>
                  <a:lnTo>
                    <a:pt x="109" y="165"/>
                  </a:lnTo>
                  <a:lnTo>
                    <a:pt x="98" y="170"/>
                  </a:lnTo>
                  <a:lnTo>
                    <a:pt x="88" y="176"/>
                  </a:lnTo>
                  <a:lnTo>
                    <a:pt x="81" y="182"/>
                  </a:lnTo>
                  <a:lnTo>
                    <a:pt x="67" y="191"/>
                  </a:lnTo>
                  <a:lnTo>
                    <a:pt x="56" y="191"/>
                  </a:lnTo>
                  <a:lnTo>
                    <a:pt x="54" y="184"/>
                  </a:lnTo>
                  <a:lnTo>
                    <a:pt x="67" y="170"/>
                  </a:lnTo>
                  <a:lnTo>
                    <a:pt x="79" y="160"/>
                  </a:lnTo>
                  <a:lnTo>
                    <a:pt x="92" y="151"/>
                  </a:lnTo>
                  <a:lnTo>
                    <a:pt x="105" y="142"/>
                  </a:lnTo>
                  <a:lnTo>
                    <a:pt x="119" y="133"/>
                  </a:lnTo>
                  <a:lnTo>
                    <a:pt x="132" y="125"/>
                  </a:lnTo>
                  <a:lnTo>
                    <a:pt x="142" y="119"/>
                  </a:lnTo>
                  <a:lnTo>
                    <a:pt x="149" y="114"/>
                  </a:lnTo>
                  <a:lnTo>
                    <a:pt x="152" y="113"/>
                  </a:lnTo>
                  <a:lnTo>
                    <a:pt x="152" y="109"/>
                  </a:lnTo>
                  <a:lnTo>
                    <a:pt x="152" y="102"/>
                  </a:lnTo>
                  <a:lnTo>
                    <a:pt x="147" y="97"/>
                  </a:lnTo>
                  <a:lnTo>
                    <a:pt x="135" y="100"/>
                  </a:lnTo>
                  <a:lnTo>
                    <a:pt x="126" y="106"/>
                  </a:lnTo>
                  <a:lnTo>
                    <a:pt x="113" y="114"/>
                  </a:lnTo>
                  <a:lnTo>
                    <a:pt x="99" y="123"/>
                  </a:lnTo>
                  <a:lnTo>
                    <a:pt x="85" y="133"/>
                  </a:lnTo>
                  <a:lnTo>
                    <a:pt x="70" y="143"/>
                  </a:lnTo>
                  <a:lnTo>
                    <a:pt x="58" y="153"/>
                  </a:lnTo>
                  <a:lnTo>
                    <a:pt x="47" y="162"/>
                  </a:lnTo>
                  <a:lnTo>
                    <a:pt x="41" y="170"/>
                  </a:lnTo>
                  <a:lnTo>
                    <a:pt x="30" y="177"/>
                  </a:lnTo>
                  <a:lnTo>
                    <a:pt x="19" y="179"/>
                  </a:lnTo>
                  <a:lnTo>
                    <a:pt x="16" y="174"/>
                  </a:lnTo>
                  <a:lnTo>
                    <a:pt x="27" y="160"/>
                  </a:lnTo>
                  <a:lnTo>
                    <a:pt x="39" y="151"/>
                  </a:lnTo>
                  <a:lnTo>
                    <a:pt x="53" y="139"/>
                  </a:lnTo>
                  <a:lnTo>
                    <a:pt x="67" y="125"/>
                  </a:lnTo>
                  <a:lnTo>
                    <a:pt x="82" y="113"/>
                  </a:lnTo>
                  <a:lnTo>
                    <a:pt x="98" y="100"/>
                  </a:lnTo>
                  <a:lnTo>
                    <a:pt x="112" y="89"/>
                  </a:lnTo>
                  <a:lnTo>
                    <a:pt x="124" y="83"/>
                  </a:lnTo>
                  <a:lnTo>
                    <a:pt x="133" y="79"/>
                  </a:lnTo>
                  <a:lnTo>
                    <a:pt x="144" y="72"/>
                  </a:lnTo>
                  <a:lnTo>
                    <a:pt x="147" y="62"/>
                  </a:lnTo>
                  <a:lnTo>
                    <a:pt x="146" y="54"/>
                  </a:lnTo>
                  <a:lnTo>
                    <a:pt x="138" y="54"/>
                  </a:lnTo>
                  <a:lnTo>
                    <a:pt x="130" y="60"/>
                  </a:lnTo>
                  <a:lnTo>
                    <a:pt x="116" y="71"/>
                  </a:lnTo>
                  <a:lnTo>
                    <a:pt x="98" y="85"/>
                  </a:lnTo>
                  <a:lnTo>
                    <a:pt x="79" y="99"/>
                  </a:lnTo>
                  <a:lnTo>
                    <a:pt x="61" y="113"/>
                  </a:lnTo>
                  <a:lnTo>
                    <a:pt x="44" y="125"/>
                  </a:lnTo>
                  <a:lnTo>
                    <a:pt x="33" y="134"/>
                  </a:lnTo>
                  <a:lnTo>
                    <a:pt x="28" y="137"/>
                  </a:lnTo>
                  <a:lnTo>
                    <a:pt x="0" y="156"/>
                  </a:lnTo>
                  <a:lnTo>
                    <a:pt x="2" y="154"/>
                  </a:lnTo>
                  <a:lnTo>
                    <a:pt x="3" y="151"/>
                  </a:lnTo>
                  <a:lnTo>
                    <a:pt x="5" y="150"/>
                  </a:lnTo>
                  <a:lnTo>
                    <a:pt x="7" y="148"/>
                  </a:lnTo>
                  <a:lnTo>
                    <a:pt x="22" y="133"/>
                  </a:lnTo>
                  <a:lnTo>
                    <a:pt x="37" y="117"/>
                  </a:lnTo>
                  <a:lnTo>
                    <a:pt x="54" y="102"/>
                  </a:lnTo>
                  <a:lnTo>
                    <a:pt x="71" y="88"/>
                  </a:lnTo>
                  <a:lnTo>
                    <a:pt x="92" y="72"/>
                  </a:lnTo>
                  <a:lnTo>
                    <a:pt x="113" y="58"/>
                  </a:lnTo>
                  <a:lnTo>
                    <a:pt x="139" y="45"/>
                  </a:lnTo>
                  <a:lnTo>
                    <a:pt x="169" y="32"/>
                  </a:lnTo>
                  <a:lnTo>
                    <a:pt x="186" y="25"/>
                  </a:lnTo>
                  <a:lnTo>
                    <a:pt x="203" y="20"/>
                  </a:lnTo>
                  <a:lnTo>
                    <a:pt x="220" y="14"/>
                  </a:lnTo>
                  <a:lnTo>
                    <a:pt x="235" y="9"/>
                  </a:lnTo>
                  <a:lnTo>
                    <a:pt x="249" y="6"/>
                  </a:lnTo>
                  <a:lnTo>
                    <a:pt x="263" y="3"/>
                  </a:lnTo>
                  <a:lnTo>
                    <a:pt x="277" y="1"/>
                  </a:lnTo>
                  <a:lnTo>
                    <a:pt x="291" y="0"/>
                  </a:lnTo>
                  <a:lnTo>
                    <a:pt x="288" y="3"/>
                  </a:lnTo>
                  <a:close/>
                </a:path>
              </a:pathLst>
            </a:custGeom>
            <a:solidFill>
              <a:srgbClr val="219E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2789" y="1719"/>
              <a:ext cx="33" cy="12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5" y="7"/>
                </a:cxn>
                <a:cxn ang="0">
                  <a:pos x="10" y="6"/>
                </a:cxn>
                <a:cxn ang="0">
                  <a:pos x="17" y="3"/>
                </a:cxn>
                <a:cxn ang="0">
                  <a:pos x="27" y="1"/>
                </a:cxn>
                <a:cxn ang="0">
                  <a:pos x="36" y="0"/>
                </a:cxn>
                <a:cxn ang="0">
                  <a:pos x="45" y="0"/>
                </a:cxn>
                <a:cxn ang="0">
                  <a:pos x="54" y="0"/>
                </a:cxn>
                <a:cxn ang="0">
                  <a:pos x="61" y="1"/>
                </a:cxn>
                <a:cxn ang="0">
                  <a:pos x="67" y="7"/>
                </a:cxn>
                <a:cxn ang="0">
                  <a:pos x="67" y="14"/>
                </a:cxn>
                <a:cxn ang="0">
                  <a:pos x="64" y="17"/>
                </a:cxn>
                <a:cxn ang="0">
                  <a:pos x="62" y="18"/>
                </a:cxn>
                <a:cxn ang="0">
                  <a:pos x="0" y="24"/>
                </a:cxn>
                <a:cxn ang="0">
                  <a:pos x="3" y="23"/>
                </a:cxn>
                <a:cxn ang="0">
                  <a:pos x="11" y="17"/>
                </a:cxn>
                <a:cxn ang="0">
                  <a:pos x="13" y="12"/>
                </a:cxn>
                <a:cxn ang="0">
                  <a:pos x="3" y="7"/>
                </a:cxn>
              </a:cxnLst>
              <a:rect l="0" t="0" r="r" b="b"/>
              <a:pathLst>
                <a:path w="67" h="24">
                  <a:moveTo>
                    <a:pt x="3" y="7"/>
                  </a:moveTo>
                  <a:lnTo>
                    <a:pt x="5" y="7"/>
                  </a:lnTo>
                  <a:lnTo>
                    <a:pt x="10" y="6"/>
                  </a:lnTo>
                  <a:lnTo>
                    <a:pt x="17" y="3"/>
                  </a:lnTo>
                  <a:lnTo>
                    <a:pt x="27" y="1"/>
                  </a:lnTo>
                  <a:lnTo>
                    <a:pt x="36" y="0"/>
                  </a:lnTo>
                  <a:lnTo>
                    <a:pt x="45" y="0"/>
                  </a:lnTo>
                  <a:lnTo>
                    <a:pt x="54" y="0"/>
                  </a:lnTo>
                  <a:lnTo>
                    <a:pt x="61" y="1"/>
                  </a:lnTo>
                  <a:lnTo>
                    <a:pt x="67" y="7"/>
                  </a:lnTo>
                  <a:lnTo>
                    <a:pt x="67" y="14"/>
                  </a:lnTo>
                  <a:lnTo>
                    <a:pt x="64" y="17"/>
                  </a:lnTo>
                  <a:lnTo>
                    <a:pt x="62" y="18"/>
                  </a:lnTo>
                  <a:lnTo>
                    <a:pt x="0" y="24"/>
                  </a:lnTo>
                  <a:lnTo>
                    <a:pt x="3" y="23"/>
                  </a:lnTo>
                  <a:lnTo>
                    <a:pt x="11" y="17"/>
                  </a:lnTo>
                  <a:lnTo>
                    <a:pt x="13" y="12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591E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2615" y="1790"/>
              <a:ext cx="82" cy="102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1" y="3"/>
                </a:cxn>
                <a:cxn ang="0">
                  <a:pos x="0" y="7"/>
                </a:cxn>
                <a:cxn ang="0">
                  <a:pos x="1" y="18"/>
                </a:cxn>
                <a:cxn ang="0">
                  <a:pos x="8" y="35"/>
                </a:cxn>
                <a:cxn ang="0">
                  <a:pos x="23" y="62"/>
                </a:cxn>
                <a:cxn ang="0">
                  <a:pos x="51" y="97"/>
                </a:cxn>
                <a:cxn ang="0">
                  <a:pos x="92" y="143"/>
                </a:cxn>
                <a:cxn ang="0">
                  <a:pos x="153" y="204"/>
                </a:cxn>
                <a:cxn ang="0">
                  <a:pos x="164" y="194"/>
                </a:cxn>
                <a:cxn ang="0">
                  <a:pos x="159" y="190"/>
                </a:cxn>
                <a:cxn ang="0">
                  <a:pos x="147" y="176"/>
                </a:cxn>
                <a:cxn ang="0">
                  <a:pos x="130" y="156"/>
                </a:cxn>
                <a:cxn ang="0">
                  <a:pos x="108" y="131"/>
                </a:cxn>
                <a:cxn ang="0">
                  <a:pos x="86" y="105"/>
                </a:cxn>
                <a:cxn ang="0">
                  <a:pos x="66" y="79"/>
                </a:cxn>
                <a:cxn ang="0">
                  <a:pos x="49" y="54"/>
                </a:cxn>
                <a:cxn ang="0">
                  <a:pos x="38" y="34"/>
                </a:cxn>
                <a:cxn ang="0">
                  <a:pos x="25" y="9"/>
                </a:cxn>
                <a:cxn ang="0">
                  <a:pos x="14" y="0"/>
                </a:cxn>
                <a:cxn ang="0">
                  <a:pos x="6" y="0"/>
                </a:cxn>
                <a:cxn ang="0">
                  <a:pos x="3" y="1"/>
                </a:cxn>
              </a:cxnLst>
              <a:rect l="0" t="0" r="r" b="b"/>
              <a:pathLst>
                <a:path w="164" h="204">
                  <a:moveTo>
                    <a:pt x="3" y="1"/>
                  </a:moveTo>
                  <a:lnTo>
                    <a:pt x="1" y="3"/>
                  </a:lnTo>
                  <a:lnTo>
                    <a:pt x="0" y="7"/>
                  </a:lnTo>
                  <a:lnTo>
                    <a:pt x="1" y="18"/>
                  </a:lnTo>
                  <a:lnTo>
                    <a:pt x="8" y="35"/>
                  </a:lnTo>
                  <a:lnTo>
                    <a:pt x="23" y="62"/>
                  </a:lnTo>
                  <a:lnTo>
                    <a:pt x="51" y="97"/>
                  </a:lnTo>
                  <a:lnTo>
                    <a:pt x="92" y="143"/>
                  </a:lnTo>
                  <a:lnTo>
                    <a:pt x="153" y="204"/>
                  </a:lnTo>
                  <a:lnTo>
                    <a:pt x="164" y="194"/>
                  </a:lnTo>
                  <a:lnTo>
                    <a:pt x="159" y="190"/>
                  </a:lnTo>
                  <a:lnTo>
                    <a:pt x="147" y="176"/>
                  </a:lnTo>
                  <a:lnTo>
                    <a:pt x="130" y="156"/>
                  </a:lnTo>
                  <a:lnTo>
                    <a:pt x="108" y="131"/>
                  </a:lnTo>
                  <a:lnTo>
                    <a:pt x="86" y="105"/>
                  </a:lnTo>
                  <a:lnTo>
                    <a:pt x="66" y="79"/>
                  </a:lnTo>
                  <a:lnTo>
                    <a:pt x="49" y="54"/>
                  </a:lnTo>
                  <a:lnTo>
                    <a:pt x="38" y="34"/>
                  </a:lnTo>
                  <a:lnTo>
                    <a:pt x="25" y="9"/>
                  </a:lnTo>
                  <a:lnTo>
                    <a:pt x="14" y="0"/>
                  </a:lnTo>
                  <a:lnTo>
                    <a:pt x="6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59BF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048" y="1621"/>
              <a:ext cx="142" cy="180"/>
            </a:xfrm>
            <a:custGeom>
              <a:avLst/>
              <a:gdLst/>
              <a:ahLst/>
              <a:cxnLst>
                <a:cxn ang="0">
                  <a:pos x="81" y="1"/>
                </a:cxn>
                <a:cxn ang="0">
                  <a:pos x="113" y="10"/>
                </a:cxn>
                <a:cxn ang="0">
                  <a:pos x="144" y="24"/>
                </a:cxn>
                <a:cxn ang="0">
                  <a:pos x="173" y="40"/>
                </a:cxn>
                <a:cxn ang="0">
                  <a:pos x="200" y="58"/>
                </a:cxn>
                <a:cxn ang="0">
                  <a:pos x="224" y="77"/>
                </a:cxn>
                <a:cxn ang="0">
                  <a:pos x="244" y="97"/>
                </a:cxn>
                <a:cxn ang="0">
                  <a:pos x="263" y="117"/>
                </a:cxn>
                <a:cxn ang="0">
                  <a:pos x="277" y="137"/>
                </a:cxn>
                <a:cxn ang="0">
                  <a:pos x="285" y="162"/>
                </a:cxn>
                <a:cxn ang="0">
                  <a:pos x="285" y="194"/>
                </a:cxn>
                <a:cxn ang="0">
                  <a:pos x="278" y="230"/>
                </a:cxn>
                <a:cxn ang="0">
                  <a:pos x="271" y="268"/>
                </a:cxn>
                <a:cxn ang="0">
                  <a:pos x="260" y="304"/>
                </a:cxn>
                <a:cxn ang="0">
                  <a:pos x="251" y="333"/>
                </a:cxn>
                <a:cxn ang="0">
                  <a:pos x="243" y="353"/>
                </a:cxn>
                <a:cxn ang="0">
                  <a:pos x="240" y="361"/>
                </a:cxn>
                <a:cxn ang="0">
                  <a:pos x="251" y="295"/>
                </a:cxn>
                <a:cxn ang="0">
                  <a:pos x="248" y="237"/>
                </a:cxn>
                <a:cxn ang="0">
                  <a:pos x="237" y="189"/>
                </a:cxn>
                <a:cxn ang="0">
                  <a:pos x="220" y="149"/>
                </a:cxn>
                <a:cxn ang="0">
                  <a:pos x="200" y="118"/>
                </a:cxn>
                <a:cxn ang="0">
                  <a:pos x="183" y="97"/>
                </a:cxn>
                <a:cxn ang="0">
                  <a:pos x="169" y="84"/>
                </a:cxn>
                <a:cxn ang="0">
                  <a:pos x="164" y="80"/>
                </a:cxn>
                <a:cxn ang="0">
                  <a:pos x="158" y="75"/>
                </a:cxn>
                <a:cxn ang="0">
                  <a:pos x="150" y="66"/>
                </a:cxn>
                <a:cxn ang="0">
                  <a:pos x="138" y="55"/>
                </a:cxn>
                <a:cxn ang="0">
                  <a:pos x="124" y="43"/>
                </a:cxn>
                <a:cxn ang="0">
                  <a:pos x="105" y="30"/>
                </a:cxn>
                <a:cxn ang="0">
                  <a:pos x="82" y="18"/>
                </a:cxn>
                <a:cxn ang="0">
                  <a:pos x="58" y="9"/>
                </a:cxn>
                <a:cxn ang="0">
                  <a:pos x="30" y="1"/>
                </a:cxn>
                <a:cxn ang="0">
                  <a:pos x="0" y="0"/>
                </a:cxn>
                <a:cxn ang="0">
                  <a:pos x="81" y="1"/>
                </a:cxn>
              </a:cxnLst>
              <a:rect l="0" t="0" r="r" b="b"/>
              <a:pathLst>
                <a:path w="285" h="361">
                  <a:moveTo>
                    <a:pt x="81" y="1"/>
                  </a:moveTo>
                  <a:lnTo>
                    <a:pt x="113" y="10"/>
                  </a:lnTo>
                  <a:lnTo>
                    <a:pt x="144" y="24"/>
                  </a:lnTo>
                  <a:lnTo>
                    <a:pt x="173" y="40"/>
                  </a:lnTo>
                  <a:lnTo>
                    <a:pt x="200" y="58"/>
                  </a:lnTo>
                  <a:lnTo>
                    <a:pt x="224" y="77"/>
                  </a:lnTo>
                  <a:lnTo>
                    <a:pt x="244" y="97"/>
                  </a:lnTo>
                  <a:lnTo>
                    <a:pt x="263" y="117"/>
                  </a:lnTo>
                  <a:lnTo>
                    <a:pt x="277" y="137"/>
                  </a:lnTo>
                  <a:lnTo>
                    <a:pt x="285" y="162"/>
                  </a:lnTo>
                  <a:lnTo>
                    <a:pt x="285" y="194"/>
                  </a:lnTo>
                  <a:lnTo>
                    <a:pt x="278" y="230"/>
                  </a:lnTo>
                  <a:lnTo>
                    <a:pt x="271" y="268"/>
                  </a:lnTo>
                  <a:lnTo>
                    <a:pt x="260" y="304"/>
                  </a:lnTo>
                  <a:lnTo>
                    <a:pt x="251" y="333"/>
                  </a:lnTo>
                  <a:lnTo>
                    <a:pt x="243" y="353"/>
                  </a:lnTo>
                  <a:lnTo>
                    <a:pt x="240" y="361"/>
                  </a:lnTo>
                  <a:lnTo>
                    <a:pt x="251" y="295"/>
                  </a:lnTo>
                  <a:lnTo>
                    <a:pt x="248" y="237"/>
                  </a:lnTo>
                  <a:lnTo>
                    <a:pt x="237" y="189"/>
                  </a:lnTo>
                  <a:lnTo>
                    <a:pt x="220" y="149"/>
                  </a:lnTo>
                  <a:lnTo>
                    <a:pt x="200" y="118"/>
                  </a:lnTo>
                  <a:lnTo>
                    <a:pt x="183" y="97"/>
                  </a:lnTo>
                  <a:lnTo>
                    <a:pt x="169" y="84"/>
                  </a:lnTo>
                  <a:lnTo>
                    <a:pt x="164" y="80"/>
                  </a:lnTo>
                  <a:lnTo>
                    <a:pt x="158" y="75"/>
                  </a:lnTo>
                  <a:lnTo>
                    <a:pt x="150" y="66"/>
                  </a:lnTo>
                  <a:lnTo>
                    <a:pt x="138" y="55"/>
                  </a:lnTo>
                  <a:lnTo>
                    <a:pt x="124" y="43"/>
                  </a:lnTo>
                  <a:lnTo>
                    <a:pt x="105" y="30"/>
                  </a:lnTo>
                  <a:lnTo>
                    <a:pt x="82" y="18"/>
                  </a:lnTo>
                  <a:lnTo>
                    <a:pt x="58" y="9"/>
                  </a:lnTo>
                  <a:lnTo>
                    <a:pt x="30" y="1"/>
                  </a:lnTo>
                  <a:lnTo>
                    <a:pt x="0" y="0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rgbClr val="BAEFF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2544" y="1713"/>
              <a:ext cx="288" cy="176"/>
            </a:xfrm>
            <a:custGeom>
              <a:avLst/>
              <a:gdLst/>
              <a:ahLst/>
              <a:cxnLst>
                <a:cxn ang="0">
                  <a:pos x="543" y="313"/>
                </a:cxn>
                <a:cxn ang="0">
                  <a:pos x="491" y="256"/>
                </a:cxn>
                <a:cxn ang="0">
                  <a:pos x="441" y="207"/>
                </a:cxn>
                <a:cxn ang="0">
                  <a:pos x="411" y="177"/>
                </a:cxn>
                <a:cxn ang="0">
                  <a:pos x="395" y="164"/>
                </a:cxn>
                <a:cxn ang="0">
                  <a:pos x="380" y="151"/>
                </a:cxn>
                <a:cxn ang="0">
                  <a:pos x="366" y="142"/>
                </a:cxn>
                <a:cxn ang="0">
                  <a:pos x="347" y="133"/>
                </a:cxn>
                <a:cxn ang="0">
                  <a:pos x="321" y="117"/>
                </a:cxn>
                <a:cxn ang="0">
                  <a:pos x="272" y="93"/>
                </a:cxn>
                <a:cxn ang="0">
                  <a:pos x="211" y="68"/>
                </a:cxn>
                <a:cxn ang="0">
                  <a:pos x="151" y="57"/>
                </a:cxn>
                <a:cxn ang="0">
                  <a:pos x="97" y="72"/>
                </a:cxn>
                <a:cxn ang="0">
                  <a:pos x="51" y="105"/>
                </a:cxn>
                <a:cxn ang="0">
                  <a:pos x="20" y="139"/>
                </a:cxn>
                <a:cxn ang="0">
                  <a:pos x="3" y="164"/>
                </a:cxn>
                <a:cxn ang="0">
                  <a:pos x="0" y="174"/>
                </a:cxn>
                <a:cxn ang="0">
                  <a:pos x="21" y="106"/>
                </a:cxn>
                <a:cxn ang="0">
                  <a:pos x="51" y="55"/>
                </a:cxn>
                <a:cxn ang="0">
                  <a:pos x="75" y="23"/>
                </a:cxn>
                <a:cxn ang="0">
                  <a:pos x="86" y="12"/>
                </a:cxn>
                <a:cxn ang="0">
                  <a:pos x="94" y="9"/>
                </a:cxn>
                <a:cxn ang="0">
                  <a:pos x="114" y="3"/>
                </a:cxn>
                <a:cxn ang="0">
                  <a:pos x="146" y="0"/>
                </a:cxn>
                <a:cxn ang="0">
                  <a:pos x="190" y="1"/>
                </a:cxn>
                <a:cxn ang="0">
                  <a:pos x="241" y="15"/>
                </a:cxn>
                <a:cxn ang="0">
                  <a:pos x="301" y="45"/>
                </a:cxn>
                <a:cxn ang="0">
                  <a:pos x="367" y="94"/>
                </a:cxn>
                <a:cxn ang="0">
                  <a:pos x="438" y="168"/>
                </a:cxn>
                <a:cxn ang="0">
                  <a:pos x="488" y="232"/>
                </a:cxn>
                <a:cxn ang="0">
                  <a:pos x="523" y="278"/>
                </a:cxn>
                <a:cxn ang="0">
                  <a:pos x="550" y="316"/>
                </a:cxn>
                <a:cxn ang="0">
                  <a:pos x="576" y="350"/>
                </a:cxn>
              </a:cxnLst>
              <a:rect l="0" t="0" r="r" b="b"/>
              <a:pathLst>
                <a:path w="576" h="350">
                  <a:moveTo>
                    <a:pt x="565" y="341"/>
                  </a:moveTo>
                  <a:lnTo>
                    <a:pt x="543" y="313"/>
                  </a:lnTo>
                  <a:lnTo>
                    <a:pt x="517" y="284"/>
                  </a:lnTo>
                  <a:lnTo>
                    <a:pt x="491" y="256"/>
                  </a:lnTo>
                  <a:lnTo>
                    <a:pt x="465" y="230"/>
                  </a:lnTo>
                  <a:lnTo>
                    <a:pt x="441" y="207"/>
                  </a:lnTo>
                  <a:lnTo>
                    <a:pt x="423" y="188"/>
                  </a:lnTo>
                  <a:lnTo>
                    <a:pt x="411" y="177"/>
                  </a:lnTo>
                  <a:lnTo>
                    <a:pt x="406" y="173"/>
                  </a:lnTo>
                  <a:lnTo>
                    <a:pt x="395" y="164"/>
                  </a:lnTo>
                  <a:lnTo>
                    <a:pt x="387" y="157"/>
                  </a:lnTo>
                  <a:lnTo>
                    <a:pt x="380" y="151"/>
                  </a:lnTo>
                  <a:lnTo>
                    <a:pt x="372" y="147"/>
                  </a:lnTo>
                  <a:lnTo>
                    <a:pt x="366" y="142"/>
                  </a:lnTo>
                  <a:lnTo>
                    <a:pt x="358" y="139"/>
                  </a:lnTo>
                  <a:lnTo>
                    <a:pt x="347" y="133"/>
                  </a:lnTo>
                  <a:lnTo>
                    <a:pt x="336" y="126"/>
                  </a:lnTo>
                  <a:lnTo>
                    <a:pt x="321" y="117"/>
                  </a:lnTo>
                  <a:lnTo>
                    <a:pt x="299" y="105"/>
                  </a:lnTo>
                  <a:lnTo>
                    <a:pt x="272" y="93"/>
                  </a:lnTo>
                  <a:lnTo>
                    <a:pt x="242" y="79"/>
                  </a:lnTo>
                  <a:lnTo>
                    <a:pt x="211" y="68"/>
                  </a:lnTo>
                  <a:lnTo>
                    <a:pt x="180" y="60"/>
                  </a:lnTo>
                  <a:lnTo>
                    <a:pt x="151" y="57"/>
                  </a:lnTo>
                  <a:lnTo>
                    <a:pt x="126" y="60"/>
                  </a:lnTo>
                  <a:lnTo>
                    <a:pt x="97" y="72"/>
                  </a:lnTo>
                  <a:lnTo>
                    <a:pt x="72" y="88"/>
                  </a:lnTo>
                  <a:lnTo>
                    <a:pt x="51" y="105"/>
                  </a:lnTo>
                  <a:lnTo>
                    <a:pt x="34" y="122"/>
                  </a:lnTo>
                  <a:lnTo>
                    <a:pt x="20" y="139"/>
                  </a:lnTo>
                  <a:lnTo>
                    <a:pt x="9" y="153"/>
                  </a:lnTo>
                  <a:lnTo>
                    <a:pt x="3" y="164"/>
                  </a:lnTo>
                  <a:lnTo>
                    <a:pt x="1" y="167"/>
                  </a:lnTo>
                  <a:lnTo>
                    <a:pt x="0" y="174"/>
                  </a:lnTo>
                  <a:lnTo>
                    <a:pt x="9" y="139"/>
                  </a:lnTo>
                  <a:lnTo>
                    <a:pt x="21" y="106"/>
                  </a:lnTo>
                  <a:lnTo>
                    <a:pt x="35" y="79"/>
                  </a:lnTo>
                  <a:lnTo>
                    <a:pt x="51" y="55"/>
                  </a:lnTo>
                  <a:lnTo>
                    <a:pt x="65" y="37"/>
                  </a:lnTo>
                  <a:lnTo>
                    <a:pt x="75" y="23"/>
                  </a:lnTo>
                  <a:lnTo>
                    <a:pt x="83" y="15"/>
                  </a:lnTo>
                  <a:lnTo>
                    <a:pt x="86" y="12"/>
                  </a:lnTo>
                  <a:lnTo>
                    <a:pt x="88" y="11"/>
                  </a:lnTo>
                  <a:lnTo>
                    <a:pt x="94" y="9"/>
                  </a:lnTo>
                  <a:lnTo>
                    <a:pt x="102" y="6"/>
                  </a:lnTo>
                  <a:lnTo>
                    <a:pt x="114" y="3"/>
                  </a:lnTo>
                  <a:lnTo>
                    <a:pt x="129" y="1"/>
                  </a:lnTo>
                  <a:lnTo>
                    <a:pt x="146" y="0"/>
                  </a:lnTo>
                  <a:lnTo>
                    <a:pt x="167" y="0"/>
                  </a:lnTo>
                  <a:lnTo>
                    <a:pt x="190" y="1"/>
                  </a:lnTo>
                  <a:lnTo>
                    <a:pt x="214" y="6"/>
                  </a:lnTo>
                  <a:lnTo>
                    <a:pt x="241" y="15"/>
                  </a:lnTo>
                  <a:lnTo>
                    <a:pt x="270" y="28"/>
                  </a:lnTo>
                  <a:lnTo>
                    <a:pt x="301" y="45"/>
                  </a:lnTo>
                  <a:lnTo>
                    <a:pt x="333" y="66"/>
                  </a:lnTo>
                  <a:lnTo>
                    <a:pt x="367" y="94"/>
                  </a:lnTo>
                  <a:lnTo>
                    <a:pt x="403" y="128"/>
                  </a:lnTo>
                  <a:lnTo>
                    <a:pt x="438" y="168"/>
                  </a:lnTo>
                  <a:lnTo>
                    <a:pt x="465" y="202"/>
                  </a:lnTo>
                  <a:lnTo>
                    <a:pt x="488" y="232"/>
                  </a:lnTo>
                  <a:lnTo>
                    <a:pt x="506" y="256"/>
                  </a:lnTo>
                  <a:lnTo>
                    <a:pt x="523" y="278"/>
                  </a:lnTo>
                  <a:lnTo>
                    <a:pt x="537" y="298"/>
                  </a:lnTo>
                  <a:lnTo>
                    <a:pt x="550" y="316"/>
                  </a:lnTo>
                  <a:lnTo>
                    <a:pt x="562" y="333"/>
                  </a:lnTo>
                  <a:lnTo>
                    <a:pt x="576" y="350"/>
                  </a:lnTo>
                  <a:lnTo>
                    <a:pt x="565" y="341"/>
                  </a:lnTo>
                  <a:close/>
                </a:path>
              </a:pathLst>
            </a:custGeom>
            <a:solidFill>
              <a:srgbClr val="076DE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2473" y="1720"/>
              <a:ext cx="114" cy="107"/>
            </a:xfrm>
            <a:custGeom>
              <a:avLst/>
              <a:gdLst/>
              <a:ahLst/>
              <a:cxnLst>
                <a:cxn ang="0">
                  <a:pos x="0" y="215"/>
                </a:cxn>
                <a:cxn ang="0">
                  <a:pos x="9" y="198"/>
                </a:cxn>
                <a:cxn ang="0">
                  <a:pos x="17" y="186"/>
                </a:cxn>
                <a:cxn ang="0">
                  <a:pos x="21" y="178"/>
                </a:cxn>
                <a:cxn ang="0">
                  <a:pos x="23" y="175"/>
                </a:cxn>
                <a:cxn ang="0">
                  <a:pos x="24" y="172"/>
                </a:cxn>
                <a:cxn ang="0">
                  <a:pos x="29" y="161"/>
                </a:cxn>
                <a:cxn ang="0">
                  <a:pos x="40" y="144"/>
                </a:cxn>
                <a:cxn ang="0">
                  <a:pos x="58" y="122"/>
                </a:cxn>
                <a:cxn ang="0">
                  <a:pos x="85" y="98"/>
                </a:cxn>
                <a:cxn ang="0">
                  <a:pos x="120" y="67"/>
                </a:cxn>
                <a:cxn ang="0">
                  <a:pos x="168" y="34"/>
                </a:cxn>
                <a:cxn ang="0">
                  <a:pos x="228" y="0"/>
                </a:cxn>
                <a:cxn ang="0">
                  <a:pos x="227" y="2"/>
                </a:cxn>
                <a:cxn ang="0">
                  <a:pos x="220" y="9"/>
                </a:cxn>
                <a:cxn ang="0">
                  <a:pos x="211" y="19"/>
                </a:cxn>
                <a:cxn ang="0">
                  <a:pos x="199" y="34"/>
                </a:cxn>
                <a:cxn ang="0">
                  <a:pos x="186" y="53"/>
                </a:cxn>
                <a:cxn ang="0">
                  <a:pos x="174" y="74"/>
                </a:cxn>
                <a:cxn ang="0">
                  <a:pos x="162" y="99"/>
                </a:cxn>
                <a:cxn ang="0">
                  <a:pos x="151" y="127"/>
                </a:cxn>
                <a:cxn ang="0">
                  <a:pos x="0" y="215"/>
                </a:cxn>
              </a:cxnLst>
              <a:rect l="0" t="0" r="r" b="b"/>
              <a:pathLst>
                <a:path w="228" h="215">
                  <a:moveTo>
                    <a:pt x="0" y="215"/>
                  </a:moveTo>
                  <a:lnTo>
                    <a:pt x="9" y="198"/>
                  </a:lnTo>
                  <a:lnTo>
                    <a:pt x="17" y="186"/>
                  </a:lnTo>
                  <a:lnTo>
                    <a:pt x="21" y="178"/>
                  </a:lnTo>
                  <a:lnTo>
                    <a:pt x="23" y="175"/>
                  </a:lnTo>
                  <a:lnTo>
                    <a:pt x="24" y="172"/>
                  </a:lnTo>
                  <a:lnTo>
                    <a:pt x="29" y="161"/>
                  </a:lnTo>
                  <a:lnTo>
                    <a:pt x="40" y="144"/>
                  </a:lnTo>
                  <a:lnTo>
                    <a:pt x="58" y="122"/>
                  </a:lnTo>
                  <a:lnTo>
                    <a:pt x="85" y="98"/>
                  </a:lnTo>
                  <a:lnTo>
                    <a:pt x="120" y="67"/>
                  </a:lnTo>
                  <a:lnTo>
                    <a:pt x="168" y="34"/>
                  </a:lnTo>
                  <a:lnTo>
                    <a:pt x="228" y="0"/>
                  </a:lnTo>
                  <a:lnTo>
                    <a:pt x="227" y="2"/>
                  </a:lnTo>
                  <a:lnTo>
                    <a:pt x="220" y="9"/>
                  </a:lnTo>
                  <a:lnTo>
                    <a:pt x="211" y="19"/>
                  </a:lnTo>
                  <a:lnTo>
                    <a:pt x="199" y="34"/>
                  </a:lnTo>
                  <a:lnTo>
                    <a:pt x="186" y="53"/>
                  </a:lnTo>
                  <a:lnTo>
                    <a:pt x="174" y="74"/>
                  </a:lnTo>
                  <a:lnTo>
                    <a:pt x="162" y="99"/>
                  </a:lnTo>
                  <a:lnTo>
                    <a:pt x="151" y="127"/>
                  </a:lnTo>
                  <a:lnTo>
                    <a:pt x="0" y="2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2454" y="1907"/>
              <a:ext cx="257" cy="85"/>
            </a:xfrm>
            <a:custGeom>
              <a:avLst/>
              <a:gdLst/>
              <a:ahLst/>
              <a:cxnLst>
                <a:cxn ang="0">
                  <a:pos x="214" y="0"/>
                </a:cxn>
                <a:cxn ang="0">
                  <a:pos x="218" y="11"/>
                </a:cxn>
                <a:cxn ang="0">
                  <a:pos x="226" y="22"/>
                </a:cxn>
                <a:cxn ang="0">
                  <a:pos x="232" y="33"/>
                </a:cxn>
                <a:cxn ang="0">
                  <a:pos x="241" y="45"/>
                </a:cxn>
                <a:cxn ang="0">
                  <a:pos x="252" y="58"/>
                </a:cxn>
                <a:cxn ang="0">
                  <a:pos x="263" y="70"/>
                </a:cxn>
                <a:cxn ang="0">
                  <a:pos x="277" y="82"/>
                </a:cxn>
                <a:cxn ang="0">
                  <a:pos x="294" y="95"/>
                </a:cxn>
                <a:cxn ang="0">
                  <a:pos x="311" y="105"/>
                </a:cxn>
                <a:cxn ang="0">
                  <a:pos x="331" y="118"/>
                </a:cxn>
                <a:cxn ang="0">
                  <a:pos x="354" y="129"/>
                </a:cxn>
                <a:cxn ang="0">
                  <a:pos x="381" y="138"/>
                </a:cxn>
                <a:cxn ang="0">
                  <a:pos x="408" y="147"/>
                </a:cxn>
                <a:cxn ang="0">
                  <a:pos x="441" y="156"/>
                </a:cxn>
                <a:cxn ang="0">
                  <a:pos x="475" y="164"/>
                </a:cxn>
                <a:cxn ang="0">
                  <a:pos x="513" y="170"/>
                </a:cxn>
                <a:cxn ang="0">
                  <a:pos x="206" y="161"/>
                </a:cxn>
                <a:cxn ang="0">
                  <a:pos x="200" y="161"/>
                </a:cxn>
                <a:cxn ang="0">
                  <a:pos x="181" y="161"/>
                </a:cxn>
                <a:cxn ang="0">
                  <a:pos x="153" y="158"/>
                </a:cxn>
                <a:cxn ang="0">
                  <a:pos x="123" y="152"/>
                </a:cxn>
                <a:cxn ang="0">
                  <a:pos x="87" y="143"/>
                </a:cxn>
                <a:cxn ang="0">
                  <a:pos x="53" y="127"/>
                </a:cxn>
                <a:cxn ang="0">
                  <a:pos x="24" y="104"/>
                </a:cxn>
                <a:cxn ang="0">
                  <a:pos x="0" y="75"/>
                </a:cxn>
                <a:cxn ang="0">
                  <a:pos x="214" y="0"/>
                </a:cxn>
              </a:cxnLst>
              <a:rect l="0" t="0" r="r" b="b"/>
              <a:pathLst>
                <a:path w="513" h="170">
                  <a:moveTo>
                    <a:pt x="214" y="0"/>
                  </a:moveTo>
                  <a:lnTo>
                    <a:pt x="218" y="11"/>
                  </a:lnTo>
                  <a:lnTo>
                    <a:pt x="226" y="22"/>
                  </a:lnTo>
                  <a:lnTo>
                    <a:pt x="232" y="33"/>
                  </a:lnTo>
                  <a:lnTo>
                    <a:pt x="241" y="45"/>
                  </a:lnTo>
                  <a:lnTo>
                    <a:pt x="252" y="58"/>
                  </a:lnTo>
                  <a:lnTo>
                    <a:pt x="263" y="70"/>
                  </a:lnTo>
                  <a:lnTo>
                    <a:pt x="277" y="82"/>
                  </a:lnTo>
                  <a:lnTo>
                    <a:pt x="294" y="95"/>
                  </a:lnTo>
                  <a:lnTo>
                    <a:pt x="311" y="105"/>
                  </a:lnTo>
                  <a:lnTo>
                    <a:pt x="331" y="118"/>
                  </a:lnTo>
                  <a:lnTo>
                    <a:pt x="354" y="129"/>
                  </a:lnTo>
                  <a:lnTo>
                    <a:pt x="381" y="138"/>
                  </a:lnTo>
                  <a:lnTo>
                    <a:pt x="408" y="147"/>
                  </a:lnTo>
                  <a:lnTo>
                    <a:pt x="441" y="156"/>
                  </a:lnTo>
                  <a:lnTo>
                    <a:pt x="475" y="164"/>
                  </a:lnTo>
                  <a:lnTo>
                    <a:pt x="513" y="170"/>
                  </a:lnTo>
                  <a:lnTo>
                    <a:pt x="206" y="161"/>
                  </a:lnTo>
                  <a:lnTo>
                    <a:pt x="200" y="161"/>
                  </a:lnTo>
                  <a:lnTo>
                    <a:pt x="181" y="161"/>
                  </a:lnTo>
                  <a:lnTo>
                    <a:pt x="153" y="158"/>
                  </a:lnTo>
                  <a:lnTo>
                    <a:pt x="123" y="152"/>
                  </a:lnTo>
                  <a:lnTo>
                    <a:pt x="87" y="143"/>
                  </a:lnTo>
                  <a:lnTo>
                    <a:pt x="53" y="127"/>
                  </a:lnTo>
                  <a:lnTo>
                    <a:pt x="24" y="104"/>
                  </a:lnTo>
                  <a:lnTo>
                    <a:pt x="0" y="75"/>
                  </a:lnTo>
                  <a:lnTo>
                    <a:pt x="214" y="0"/>
                  </a:lnTo>
                  <a:close/>
                </a:path>
              </a:pathLst>
            </a:custGeom>
            <a:solidFill>
              <a:srgbClr val="8EDB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2447" y="1783"/>
              <a:ext cx="114" cy="161"/>
            </a:xfrm>
            <a:custGeom>
              <a:avLst/>
              <a:gdLst/>
              <a:ahLst/>
              <a:cxnLst>
                <a:cxn ang="0">
                  <a:pos x="13" y="323"/>
                </a:cxn>
                <a:cxn ang="0">
                  <a:pos x="10" y="315"/>
                </a:cxn>
                <a:cxn ang="0">
                  <a:pos x="7" y="307"/>
                </a:cxn>
                <a:cxn ang="0">
                  <a:pos x="4" y="299"/>
                </a:cxn>
                <a:cxn ang="0">
                  <a:pos x="3" y="292"/>
                </a:cxn>
                <a:cxn ang="0">
                  <a:pos x="0" y="264"/>
                </a:cxn>
                <a:cxn ang="0">
                  <a:pos x="0" y="236"/>
                </a:cxn>
                <a:cxn ang="0">
                  <a:pos x="4" y="208"/>
                </a:cxn>
                <a:cxn ang="0">
                  <a:pos x="10" y="181"/>
                </a:cxn>
                <a:cxn ang="0">
                  <a:pos x="20" y="154"/>
                </a:cxn>
                <a:cxn ang="0">
                  <a:pos x="30" y="130"/>
                </a:cxn>
                <a:cxn ang="0">
                  <a:pos x="40" y="108"/>
                </a:cxn>
                <a:cxn ang="0">
                  <a:pos x="51" y="88"/>
                </a:cxn>
                <a:cxn ang="0">
                  <a:pos x="202" y="0"/>
                </a:cxn>
                <a:cxn ang="0">
                  <a:pos x="191" y="46"/>
                </a:cxn>
                <a:cxn ang="0">
                  <a:pos x="188" y="97"/>
                </a:cxn>
                <a:cxn ang="0">
                  <a:pos x="194" y="156"/>
                </a:cxn>
                <a:cxn ang="0">
                  <a:pos x="214" y="218"/>
                </a:cxn>
                <a:cxn ang="0">
                  <a:pos x="217" y="225"/>
                </a:cxn>
                <a:cxn ang="0">
                  <a:pos x="220" y="231"/>
                </a:cxn>
                <a:cxn ang="0">
                  <a:pos x="224" y="239"/>
                </a:cxn>
                <a:cxn ang="0">
                  <a:pos x="227" y="248"/>
                </a:cxn>
                <a:cxn ang="0">
                  <a:pos x="13" y="323"/>
                </a:cxn>
              </a:cxnLst>
              <a:rect l="0" t="0" r="r" b="b"/>
              <a:pathLst>
                <a:path w="227" h="323">
                  <a:moveTo>
                    <a:pt x="13" y="323"/>
                  </a:moveTo>
                  <a:lnTo>
                    <a:pt x="10" y="315"/>
                  </a:lnTo>
                  <a:lnTo>
                    <a:pt x="7" y="307"/>
                  </a:lnTo>
                  <a:lnTo>
                    <a:pt x="4" y="299"/>
                  </a:lnTo>
                  <a:lnTo>
                    <a:pt x="3" y="292"/>
                  </a:lnTo>
                  <a:lnTo>
                    <a:pt x="0" y="264"/>
                  </a:lnTo>
                  <a:lnTo>
                    <a:pt x="0" y="236"/>
                  </a:lnTo>
                  <a:lnTo>
                    <a:pt x="4" y="208"/>
                  </a:lnTo>
                  <a:lnTo>
                    <a:pt x="10" y="181"/>
                  </a:lnTo>
                  <a:lnTo>
                    <a:pt x="20" y="154"/>
                  </a:lnTo>
                  <a:lnTo>
                    <a:pt x="30" y="130"/>
                  </a:lnTo>
                  <a:lnTo>
                    <a:pt x="40" y="108"/>
                  </a:lnTo>
                  <a:lnTo>
                    <a:pt x="51" y="88"/>
                  </a:lnTo>
                  <a:lnTo>
                    <a:pt x="202" y="0"/>
                  </a:lnTo>
                  <a:lnTo>
                    <a:pt x="191" y="46"/>
                  </a:lnTo>
                  <a:lnTo>
                    <a:pt x="188" y="97"/>
                  </a:lnTo>
                  <a:lnTo>
                    <a:pt x="194" y="156"/>
                  </a:lnTo>
                  <a:lnTo>
                    <a:pt x="214" y="218"/>
                  </a:lnTo>
                  <a:lnTo>
                    <a:pt x="217" y="225"/>
                  </a:lnTo>
                  <a:lnTo>
                    <a:pt x="220" y="231"/>
                  </a:lnTo>
                  <a:lnTo>
                    <a:pt x="224" y="239"/>
                  </a:lnTo>
                  <a:lnTo>
                    <a:pt x="227" y="248"/>
                  </a:lnTo>
                  <a:lnTo>
                    <a:pt x="13" y="323"/>
                  </a:lnTo>
                  <a:close/>
                </a:path>
              </a:pathLst>
            </a:custGeom>
            <a:solidFill>
              <a:srgbClr val="BAEFF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2576" y="1901"/>
              <a:ext cx="269" cy="90"/>
            </a:xfrm>
            <a:custGeom>
              <a:avLst/>
              <a:gdLst/>
              <a:ahLst/>
              <a:cxnLst>
                <a:cxn ang="0">
                  <a:pos x="529" y="102"/>
                </a:cxn>
                <a:cxn ang="0">
                  <a:pos x="526" y="101"/>
                </a:cxn>
                <a:cxn ang="0">
                  <a:pos x="520" y="96"/>
                </a:cxn>
                <a:cxn ang="0">
                  <a:pos x="508" y="88"/>
                </a:cxn>
                <a:cxn ang="0">
                  <a:pos x="492" y="79"/>
                </a:cxn>
                <a:cxn ang="0">
                  <a:pos x="474" y="68"/>
                </a:cxn>
                <a:cxn ang="0">
                  <a:pos x="452" y="56"/>
                </a:cxn>
                <a:cxn ang="0">
                  <a:pos x="427" y="42"/>
                </a:cxn>
                <a:cxn ang="0">
                  <a:pos x="400" y="28"/>
                </a:cxn>
                <a:cxn ang="0">
                  <a:pos x="370" y="16"/>
                </a:cxn>
                <a:cxn ang="0">
                  <a:pos x="338" y="8"/>
                </a:cxn>
                <a:cxn ang="0">
                  <a:pos x="307" y="3"/>
                </a:cxn>
                <a:cxn ang="0">
                  <a:pos x="276" y="0"/>
                </a:cxn>
                <a:cxn ang="0">
                  <a:pos x="250" y="0"/>
                </a:cxn>
                <a:cxn ang="0">
                  <a:pos x="228" y="0"/>
                </a:cxn>
                <a:cxn ang="0">
                  <a:pos x="214" y="2"/>
                </a:cxn>
                <a:cxn ang="0">
                  <a:pos x="210" y="2"/>
                </a:cxn>
                <a:cxn ang="0">
                  <a:pos x="180" y="3"/>
                </a:cxn>
                <a:cxn ang="0">
                  <a:pos x="166" y="16"/>
                </a:cxn>
                <a:cxn ang="0">
                  <a:pos x="148" y="28"/>
                </a:cxn>
                <a:cxn ang="0">
                  <a:pos x="128" y="43"/>
                </a:cxn>
                <a:cxn ang="0">
                  <a:pos x="108" y="56"/>
                </a:cxn>
                <a:cxn ang="0">
                  <a:pos x="88" y="68"/>
                </a:cxn>
                <a:cxn ang="0">
                  <a:pos x="69" y="76"/>
                </a:cxn>
                <a:cxn ang="0">
                  <a:pos x="52" y="79"/>
                </a:cxn>
                <a:cxn ang="0">
                  <a:pos x="40" y="76"/>
                </a:cxn>
                <a:cxn ang="0">
                  <a:pos x="0" y="62"/>
                </a:cxn>
                <a:cxn ang="0">
                  <a:pos x="7" y="71"/>
                </a:cxn>
                <a:cxn ang="0">
                  <a:pos x="17" y="79"/>
                </a:cxn>
                <a:cxn ang="0">
                  <a:pos x="26" y="88"/>
                </a:cxn>
                <a:cxn ang="0">
                  <a:pos x="37" y="97"/>
                </a:cxn>
                <a:cxn ang="0">
                  <a:pos x="47" y="105"/>
                </a:cxn>
                <a:cxn ang="0">
                  <a:pos x="60" y="114"/>
                </a:cxn>
                <a:cxn ang="0">
                  <a:pos x="74" y="122"/>
                </a:cxn>
                <a:cxn ang="0">
                  <a:pos x="89" y="130"/>
                </a:cxn>
                <a:cxn ang="0">
                  <a:pos x="106" y="139"/>
                </a:cxn>
                <a:cxn ang="0">
                  <a:pos x="125" y="145"/>
                </a:cxn>
                <a:cxn ang="0">
                  <a:pos x="145" y="153"/>
                </a:cxn>
                <a:cxn ang="0">
                  <a:pos x="165" y="159"/>
                </a:cxn>
                <a:cxn ang="0">
                  <a:pos x="188" y="165"/>
                </a:cxn>
                <a:cxn ang="0">
                  <a:pos x="213" y="172"/>
                </a:cxn>
                <a:cxn ang="0">
                  <a:pos x="239" y="176"/>
                </a:cxn>
                <a:cxn ang="0">
                  <a:pos x="267" y="181"/>
                </a:cxn>
                <a:cxn ang="0">
                  <a:pos x="330" y="156"/>
                </a:cxn>
                <a:cxn ang="0">
                  <a:pos x="346" y="147"/>
                </a:cxn>
                <a:cxn ang="0">
                  <a:pos x="370" y="138"/>
                </a:cxn>
                <a:cxn ang="0">
                  <a:pos x="398" y="128"/>
                </a:cxn>
                <a:cxn ang="0">
                  <a:pos x="429" y="122"/>
                </a:cxn>
                <a:cxn ang="0">
                  <a:pos x="458" y="116"/>
                </a:cxn>
                <a:cxn ang="0">
                  <a:pos x="485" y="111"/>
                </a:cxn>
                <a:cxn ang="0">
                  <a:pos x="502" y="108"/>
                </a:cxn>
                <a:cxn ang="0">
                  <a:pos x="508" y="107"/>
                </a:cxn>
                <a:cxn ang="0">
                  <a:pos x="509" y="107"/>
                </a:cxn>
                <a:cxn ang="0">
                  <a:pos x="516" y="107"/>
                </a:cxn>
                <a:cxn ang="0">
                  <a:pos x="525" y="107"/>
                </a:cxn>
                <a:cxn ang="0">
                  <a:pos x="537" y="108"/>
                </a:cxn>
                <a:cxn ang="0">
                  <a:pos x="529" y="102"/>
                </a:cxn>
              </a:cxnLst>
              <a:rect l="0" t="0" r="r" b="b"/>
              <a:pathLst>
                <a:path w="537" h="181">
                  <a:moveTo>
                    <a:pt x="529" y="102"/>
                  </a:moveTo>
                  <a:lnTo>
                    <a:pt x="526" y="101"/>
                  </a:lnTo>
                  <a:lnTo>
                    <a:pt x="520" y="96"/>
                  </a:lnTo>
                  <a:lnTo>
                    <a:pt x="508" y="88"/>
                  </a:lnTo>
                  <a:lnTo>
                    <a:pt x="492" y="79"/>
                  </a:lnTo>
                  <a:lnTo>
                    <a:pt x="474" y="68"/>
                  </a:lnTo>
                  <a:lnTo>
                    <a:pt x="452" y="56"/>
                  </a:lnTo>
                  <a:lnTo>
                    <a:pt x="427" y="42"/>
                  </a:lnTo>
                  <a:lnTo>
                    <a:pt x="400" y="28"/>
                  </a:lnTo>
                  <a:lnTo>
                    <a:pt x="370" y="16"/>
                  </a:lnTo>
                  <a:lnTo>
                    <a:pt x="338" y="8"/>
                  </a:lnTo>
                  <a:lnTo>
                    <a:pt x="307" y="3"/>
                  </a:lnTo>
                  <a:lnTo>
                    <a:pt x="276" y="0"/>
                  </a:lnTo>
                  <a:lnTo>
                    <a:pt x="250" y="0"/>
                  </a:lnTo>
                  <a:lnTo>
                    <a:pt x="228" y="0"/>
                  </a:lnTo>
                  <a:lnTo>
                    <a:pt x="214" y="2"/>
                  </a:lnTo>
                  <a:lnTo>
                    <a:pt x="210" y="2"/>
                  </a:lnTo>
                  <a:lnTo>
                    <a:pt x="180" y="3"/>
                  </a:lnTo>
                  <a:lnTo>
                    <a:pt x="166" y="16"/>
                  </a:lnTo>
                  <a:lnTo>
                    <a:pt x="148" y="28"/>
                  </a:lnTo>
                  <a:lnTo>
                    <a:pt x="128" y="43"/>
                  </a:lnTo>
                  <a:lnTo>
                    <a:pt x="108" y="56"/>
                  </a:lnTo>
                  <a:lnTo>
                    <a:pt x="88" y="68"/>
                  </a:lnTo>
                  <a:lnTo>
                    <a:pt x="69" y="76"/>
                  </a:lnTo>
                  <a:lnTo>
                    <a:pt x="52" y="79"/>
                  </a:lnTo>
                  <a:lnTo>
                    <a:pt x="40" y="76"/>
                  </a:lnTo>
                  <a:lnTo>
                    <a:pt x="0" y="62"/>
                  </a:lnTo>
                  <a:lnTo>
                    <a:pt x="7" y="71"/>
                  </a:lnTo>
                  <a:lnTo>
                    <a:pt x="17" y="79"/>
                  </a:lnTo>
                  <a:lnTo>
                    <a:pt x="26" y="88"/>
                  </a:lnTo>
                  <a:lnTo>
                    <a:pt x="37" y="97"/>
                  </a:lnTo>
                  <a:lnTo>
                    <a:pt x="47" y="105"/>
                  </a:lnTo>
                  <a:lnTo>
                    <a:pt x="60" y="114"/>
                  </a:lnTo>
                  <a:lnTo>
                    <a:pt x="74" y="122"/>
                  </a:lnTo>
                  <a:lnTo>
                    <a:pt x="89" y="130"/>
                  </a:lnTo>
                  <a:lnTo>
                    <a:pt x="106" y="139"/>
                  </a:lnTo>
                  <a:lnTo>
                    <a:pt x="125" y="145"/>
                  </a:lnTo>
                  <a:lnTo>
                    <a:pt x="145" y="153"/>
                  </a:lnTo>
                  <a:lnTo>
                    <a:pt x="165" y="159"/>
                  </a:lnTo>
                  <a:lnTo>
                    <a:pt x="188" y="165"/>
                  </a:lnTo>
                  <a:lnTo>
                    <a:pt x="213" y="172"/>
                  </a:lnTo>
                  <a:lnTo>
                    <a:pt x="239" y="176"/>
                  </a:lnTo>
                  <a:lnTo>
                    <a:pt x="267" y="181"/>
                  </a:lnTo>
                  <a:lnTo>
                    <a:pt x="330" y="156"/>
                  </a:lnTo>
                  <a:lnTo>
                    <a:pt x="346" y="147"/>
                  </a:lnTo>
                  <a:lnTo>
                    <a:pt x="370" y="138"/>
                  </a:lnTo>
                  <a:lnTo>
                    <a:pt x="398" y="128"/>
                  </a:lnTo>
                  <a:lnTo>
                    <a:pt x="429" y="122"/>
                  </a:lnTo>
                  <a:lnTo>
                    <a:pt x="458" y="116"/>
                  </a:lnTo>
                  <a:lnTo>
                    <a:pt x="485" y="111"/>
                  </a:lnTo>
                  <a:lnTo>
                    <a:pt x="502" y="108"/>
                  </a:lnTo>
                  <a:lnTo>
                    <a:pt x="508" y="107"/>
                  </a:lnTo>
                  <a:lnTo>
                    <a:pt x="509" y="107"/>
                  </a:lnTo>
                  <a:lnTo>
                    <a:pt x="516" y="107"/>
                  </a:lnTo>
                  <a:lnTo>
                    <a:pt x="525" y="107"/>
                  </a:lnTo>
                  <a:lnTo>
                    <a:pt x="537" y="108"/>
                  </a:lnTo>
                  <a:lnTo>
                    <a:pt x="529" y="102"/>
                  </a:lnTo>
                  <a:close/>
                </a:path>
              </a:pathLst>
            </a:custGeom>
            <a:solidFill>
              <a:srgbClr val="59BF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3039" y="1746"/>
              <a:ext cx="134" cy="106"/>
            </a:xfrm>
            <a:custGeom>
              <a:avLst/>
              <a:gdLst/>
              <a:ahLst/>
              <a:cxnLst>
                <a:cxn ang="0">
                  <a:pos x="202" y="193"/>
                </a:cxn>
                <a:cxn ang="0">
                  <a:pos x="176" y="210"/>
                </a:cxn>
                <a:cxn ang="0">
                  <a:pos x="147" y="213"/>
                </a:cxn>
                <a:cxn ang="0">
                  <a:pos x="116" y="208"/>
                </a:cxn>
                <a:cxn ang="0">
                  <a:pos x="86" y="196"/>
                </a:cxn>
                <a:cxn ang="0">
                  <a:pos x="59" y="182"/>
                </a:cxn>
                <a:cxn ang="0">
                  <a:pos x="37" y="167"/>
                </a:cxn>
                <a:cxn ang="0">
                  <a:pos x="23" y="156"/>
                </a:cxn>
                <a:cxn ang="0">
                  <a:pos x="17" y="151"/>
                </a:cxn>
                <a:cxn ang="0">
                  <a:pos x="0" y="139"/>
                </a:cxn>
                <a:cxn ang="0">
                  <a:pos x="48" y="125"/>
                </a:cxn>
                <a:cxn ang="0">
                  <a:pos x="94" y="106"/>
                </a:cxn>
                <a:cxn ang="0">
                  <a:pos x="134" y="86"/>
                </a:cxn>
                <a:cxn ang="0">
                  <a:pos x="171" y="66"/>
                </a:cxn>
                <a:cxn ang="0">
                  <a:pos x="201" y="46"/>
                </a:cxn>
                <a:cxn ang="0">
                  <a:pos x="224" y="31"/>
                </a:cxn>
                <a:cxn ang="0">
                  <a:pos x="239" y="21"/>
                </a:cxn>
                <a:cxn ang="0">
                  <a:pos x="244" y="17"/>
                </a:cxn>
                <a:cxn ang="0">
                  <a:pos x="267" y="0"/>
                </a:cxn>
                <a:cxn ang="0">
                  <a:pos x="269" y="24"/>
                </a:cxn>
                <a:cxn ang="0">
                  <a:pos x="267" y="52"/>
                </a:cxn>
                <a:cxn ang="0">
                  <a:pos x="264" y="80"/>
                </a:cxn>
                <a:cxn ang="0">
                  <a:pos x="258" y="111"/>
                </a:cxn>
                <a:cxn ang="0">
                  <a:pos x="252" y="128"/>
                </a:cxn>
                <a:cxn ang="0">
                  <a:pos x="250" y="131"/>
                </a:cxn>
                <a:cxn ang="0">
                  <a:pos x="247" y="140"/>
                </a:cxn>
                <a:cxn ang="0">
                  <a:pos x="241" y="156"/>
                </a:cxn>
                <a:cxn ang="0">
                  <a:pos x="232" y="174"/>
                </a:cxn>
                <a:cxn ang="0">
                  <a:pos x="202" y="193"/>
                </a:cxn>
              </a:cxnLst>
              <a:rect l="0" t="0" r="r" b="b"/>
              <a:pathLst>
                <a:path w="269" h="213">
                  <a:moveTo>
                    <a:pt x="202" y="193"/>
                  </a:moveTo>
                  <a:lnTo>
                    <a:pt x="176" y="210"/>
                  </a:lnTo>
                  <a:lnTo>
                    <a:pt x="147" y="213"/>
                  </a:lnTo>
                  <a:lnTo>
                    <a:pt x="116" y="208"/>
                  </a:lnTo>
                  <a:lnTo>
                    <a:pt x="86" y="196"/>
                  </a:lnTo>
                  <a:lnTo>
                    <a:pt x="59" y="182"/>
                  </a:lnTo>
                  <a:lnTo>
                    <a:pt x="37" y="167"/>
                  </a:lnTo>
                  <a:lnTo>
                    <a:pt x="23" y="156"/>
                  </a:lnTo>
                  <a:lnTo>
                    <a:pt x="17" y="151"/>
                  </a:lnTo>
                  <a:lnTo>
                    <a:pt x="0" y="139"/>
                  </a:lnTo>
                  <a:lnTo>
                    <a:pt x="48" y="125"/>
                  </a:lnTo>
                  <a:lnTo>
                    <a:pt x="94" y="106"/>
                  </a:lnTo>
                  <a:lnTo>
                    <a:pt x="134" y="86"/>
                  </a:lnTo>
                  <a:lnTo>
                    <a:pt x="171" y="66"/>
                  </a:lnTo>
                  <a:lnTo>
                    <a:pt x="201" y="46"/>
                  </a:lnTo>
                  <a:lnTo>
                    <a:pt x="224" y="31"/>
                  </a:lnTo>
                  <a:lnTo>
                    <a:pt x="239" y="21"/>
                  </a:lnTo>
                  <a:lnTo>
                    <a:pt x="244" y="17"/>
                  </a:lnTo>
                  <a:lnTo>
                    <a:pt x="267" y="0"/>
                  </a:lnTo>
                  <a:lnTo>
                    <a:pt x="269" y="24"/>
                  </a:lnTo>
                  <a:lnTo>
                    <a:pt x="267" y="52"/>
                  </a:lnTo>
                  <a:lnTo>
                    <a:pt x="264" y="80"/>
                  </a:lnTo>
                  <a:lnTo>
                    <a:pt x="258" y="111"/>
                  </a:lnTo>
                  <a:lnTo>
                    <a:pt x="252" y="128"/>
                  </a:lnTo>
                  <a:lnTo>
                    <a:pt x="250" y="131"/>
                  </a:lnTo>
                  <a:lnTo>
                    <a:pt x="247" y="140"/>
                  </a:lnTo>
                  <a:lnTo>
                    <a:pt x="241" y="156"/>
                  </a:lnTo>
                  <a:lnTo>
                    <a:pt x="232" y="174"/>
                  </a:lnTo>
                  <a:lnTo>
                    <a:pt x="202" y="193"/>
                  </a:lnTo>
                  <a:close/>
                </a:path>
              </a:pathLst>
            </a:custGeom>
            <a:solidFill>
              <a:srgbClr val="2DAA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2667" y="1814"/>
              <a:ext cx="488" cy="141"/>
            </a:xfrm>
            <a:custGeom>
              <a:avLst/>
              <a:gdLst/>
              <a:ahLst/>
              <a:cxnLst>
                <a:cxn ang="0">
                  <a:pos x="373" y="282"/>
                </a:cxn>
                <a:cxn ang="0">
                  <a:pos x="414" y="282"/>
                </a:cxn>
                <a:cxn ang="0">
                  <a:pos x="464" y="282"/>
                </a:cxn>
                <a:cxn ang="0">
                  <a:pos x="519" y="279"/>
                </a:cxn>
                <a:cxn ang="0">
                  <a:pos x="578" y="275"/>
                </a:cxn>
                <a:cxn ang="0">
                  <a:pos x="640" y="267"/>
                </a:cxn>
                <a:cxn ang="0">
                  <a:pos x="699" y="256"/>
                </a:cxn>
                <a:cxn ang="0">
                  <a:pos x="754" y="241"/>
                </a:cxn>
                <a:cxn ang="0">
                  <a:pos x="817" y="213"/>
                </a:cxn>
                <a:cxn ang="0">
                  <a:pos x="881" y="165"/>
                </a:cxn>
                <a:cxn ang="0">
                  <a:pos x="930" y="112"/>
                </a:cxn>
                <a:cxn ang="0">
                  <a:pos x="964" y="61"/>
                </a:cxn>
                <a:cxn ang="0">
                  <a:pos x="947" y="57"/>
                </a:cxn>
                <a:cxn ang="0">
                  <a:pos x="892" y="77"/>
                </a:cxn>
                <a:cxn ang="0">
                  <a:pos x="831" y="60"/>
                </a:cxn>
                <a:cxn ang="0">
                  <a:pos x="782" y="31"/>
                </a:cxn>
                <a:cxn ang="0">
                  <a:pos x="762" y="15"/>
                </a:cxn>
                <a:cxn ang="0">
                  <a:pos x="731" y="6"/>
                </a:cxn>
                <a:cxn ang="0">
                  <a:pos x="702" y="10"/>
                </a:cxn>
                <a:cxn ang="0">
                  <a:pos x="671" y="14"/>
                </a:cxn>
                <a:cxn ang="0">
                  <a:pos x="641" y="14"/>
                </a:cxn>
                <a:cxn ang="0">
                  <a:pos x="595" y="9"/>
                </a:cxn>
                <a:cxn ang="0">
                  <a:pos x="533" y="3"/>
                </a:cxn>
                <a:cxn ang="0">
                  <a:pos x="471" y="0"/>
                </a:cxn>
                <a:cxn ang="0">
                  <a:pos x="413" y="0"/>
                </a:cxn>
                <a:cxn ang="0">
                  <a:pos x="357" y="3"/>
                </a:cxn>
                <a:cxn ang="0">
                  <a:pos x="306" y="9"/>
                </a:cxn>
                <a:cxn ang="0">
                  <a:pos x="258" y="20"/>
                </a:cxn>
                <a:cxn ang="0">
                  <a:pos x="215" y="37"/>
                </a:cxn>
                <a:cxn ang="0">
                  <a:pos x="161" y="71"/>
                </a:cxn>
                <a:cxn ang="0">
                  <a:pos x="96" y="111"/>
                </a:cxn>
                <a:cxn ang="0">
                  <a:pos x="47" y="143"/>
                </a:cxn>
                <a:cxn ang="0">
                  <a:pos x="19" y="160"/>
                </a:cxn>
                <a:cxn ang="0">
                  <a:pos x="14" y="165"/>
                </a:cxn>
                <a:cxn ang="0">
                  <a:pos x="6" y="171"/>
                </a:cxn>
                <a:cxn ang="0">
                  <a:pos x="30" y="176"/>
                </a:cxn>
                <a:cxn ang="0">
                  <a:pos x="48" y="174"/>
                </a:cxn>
                <a:cxn ang="0">
                  <a:pos x="96" y="174"/>
                </a:cxn>
                <a:cxn ang="0">
                  <a:pos x="158" y="182"/>
                </a:cxn>
                <a:cxn ang="0">
                  <a:pos x="220" y="202"/>
                </a:cxn>
                <a:cxn ang="0">
                  <a:pos x="272" y="230"/>
                </a:cxn>
                <a:cxn ang="0">
                  <a:pos x="312" y="253"/>
                </a:cxn>
                <a:cxn ang="0">
                  <a:pos x="340" y="270"/>
                </a:cxn>
                <a:cxn ang="0">
                  <a:pos x="349" y="276"/>
                </a:cxn>
              </a:cxnLst>
              <a:rect l="0" t="0" r="r" b="b"/>
              <a:pathLst>
                <a:path w="977" h="282">
                  <a:moveTo>
                    <a:pt x="357" y="282"/>
                  </a:moveTo>
                  <a:lnTo>
                    <a:pt x="373" y="282"/>
                  </a:lnTo>
                  <a:lnTo>
                    <a:pt x="393" y="282"/>
                  </a:lnTo>
                  <a:lnTo>
                    <a:pt x="414" y="282"/>
                  </a:lnTo>
                  <a:lnTo>
                    <a:pt x="437" y="282"/>
                  </a:lnTo>
                  <a:lnTo>
                    <a:pt x="464" y="282"/>
                  </a:lnTo>
                  <a:lnTo>
                    <a:pt x="490" y="281"/>
                  </a:lnTo>
                  <a:lnTo>
                    <a:pt x="519" y="279"/>
                  </a:lnTo>
                  <a:lnTo>
                    <a:pt x="549" y="278"/>
                  </a:lnTo>
                  <a:lnTo>
                    <a:pt x="578" y="275"/>
                  </a:lnTo>
                  <a:lnTo>
                    <a:pt x="609" y="271"/>
                  </a:lnTo>
                  <a:lnTo>
                    <a:pt x="640" y="267"/>
                  </a:lnTo>
                  <a:lnTo>
                    <a:pt x="669" y="262"/>
                  </a:lnTo>
                  <a:lnTo>
                    <a:pt x="699" y="256"/>
                  </a:lnTo>
                  <a:lnTo>
                    <a:pt x="726" y="250"/>
                  </a:lnTo>
                  <a:lnTo>
                    <a:pt x="754" y="241"/>
                  </a:lnTo>
                  <a:lnTo>
                    <a:pt x="779" y="231"/>
                  </a:lnTo>
                  <a:lnTo>
                    <a:pt x="817" y="213"/>
                  </a:lnTo>
                  <a:lnTo>
                    <a:pt x="851" y="190"/>
                  </a:lnTo>
                  <a:lnTo>
                    <a:pt x="881" y="165"/>
                  </a:lnTo>
                  <a:lnTo>
                    <a:pt x="907" y="139"/>
                  </a:lnTo>
                  <a:lnTo>
                    <a:pt x="930" y="112"/>
                  </a:lnTo>
                  <a:lnTo>
                    <a:pt x="949" y="86"/>
                  </a:lnTo>
                  <a:lnTo>
                    <a:pt x="964" y="61"/>
                  </a:lnTo>
                  <a:lnTo>
                    <a:pt x="977" y="38"/>
                  </a:lnTo>
                  <a:lnTo>
                    <a:pt x="947" y="57"/>
                  </a:lnTo>
                  <a:lnTo>
                    <a:pt x="921" y="74"/>
                  </a:lnTo>
                  <a:lnTo>
                    <a:pt x="892" y="77"/>
                  </a:lnTo>
                  <a:lnTo>
                    <a:pt x="861" y="72"/>
                  </a:lnTo>
                  <a:lnTo>
                    <a:pt x="831" y="60"/>
                  </a:lnTo>
                  <a:lnTo>
                    <a:pt x="804" y="46"/>
                  </a:lnTo>
                  <a:lnTo>
                    <a:pt x="782" y="31"/>
                  </a:lnTo>
                  <a:lnTo>
                    <a:pt x="768" y="20"/>
                  </a:lnTo>
                  <a:lnTo>
                    <a:pt x="762" y="15"/>
                  </a:lnTo>
                  <a:lnTo>
                    <a:pt x="745" y="3"/>
                  </a:lnTo>
                  <a:lnTo>
                    <a:pt x="731" y="6"/>
                  </a:lnTo>
                  <a:lnTo>
                    <a:pt x="716" y="9"/>
                  </a:lnTo>
                  <a:lnTo>
                    <a:pt x="702" y="10"/>
                  </a:lnTo>
                  <a:lnTo>
                    <a:pt x="686" y="12"/>
                  </a:lnTo>
                  <a:lnTo>
                    <a:pt x="671" y="14"/>
                  </a:lnTo>
                  <a:lnTo>
                    <a:pt x="657" y="14"/>
                  </a:lnTo>
                  <a:lnTo>
                    <a:pt x="641" y="14"/>
                  </a:lnTo>
                  <a:lnTo>
                    <a:pt x="627" y="12"/>
                  </a:lnTo>
                  <a:lnTo>
                    <a:pt x="595" y="9"/>
                  </a:lnTo>
                  <a:lnTo>
                    <a:pt x="564" y="6"/>
                  </a:lnTo>
                  <a:lnTo>
                    <a:pt x="533" y="3"/>
                  </a:lnTo>
                  <a:lnTo>
                    <a:pt x="502" y="1"/>
                  </a:lnTo>
                  <a:lnTo>
                    <a:pt x="471" y="0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85" y="0"/>
                  </a:lnTo>
                  <a:lnTo>
                    <a:pt x="357" y="3"/>
                  </a:lnTo>
                  <a:lnTo>
                    <a:pt x="331" y="4"/>
                  </a:lnTo>
                  <a:lnTo>
                    <a:pt x="306" y="9"/>
                  </a:lnTo>
                  <a:lnTo>
                    <a:pt x="281" y="14"/>
                  </a:lnTo>
                  <a:lnTo>
                    <a:pt x="258" y="20"/>
                  </a:lnTo>
                  <a:lnTo>
                    <a:pt x="237" y="27"/>
                  </a:lnTo>
                  <a:lnTo>
                    <a:pt x="215" y="37"/>
                  </a:lnTo>
                  <a:lnTo>
                    <a:pt x="196" y="47"/>
                  </a:lnTo>
                  <a:lnTo>
                    <a:pt x="161" y="71"/>
                  </a:lnTo>
                  <a:lnTo>
                    <a:pt x="127" y="92"/>
                  </a:lnTo>
                  <a:lnTo>
                    <a:pt x="96" y="111"/>
                  </a:lnTo>
                  <a:lnTo>
                    <a:pt x="70" y="128"/>
                  </a:lnTo>
                  <a:lnTo>
                    <a:pt x="47" y="143"/>
                  </a:lnTo>
                  <a:lnTo>
                    <a:pt x="30" y="154"/>
                  </a:lnTo>
                  <a:lnTo>
                    <a:pt x="19" y="160"/>
                  </a:lnTo>
                  <a:lnTo>
                    <a:pt x="16" y="163"/>
                  </a:lnTo>
                  <a:lnTo>
                    <a:pt x="14" y="165"/>
                  </a:lnTo>
                  <a:lnTo>
                    <a:pt x="11" y="166"/>
                  </a:lnTo>
                  <a:lnTo>
                    <a:pt x="6" y="171"/>
                  </a:lnTo>
                  <a:lnTo>
                    <a:pt x="0" y="177"/>
                  </a:lnTo>
                  <a:lnTo>
                    <a:pt x="30" y="176"/>
                  </a:lnTo>
                  <a:lnTo>
                    <a:pt x="34" y="176"/>
                  </a:lnTo>
                  <a:lnTo>
                    <a:pt x="48" y="174"/>
                  </a:lnTo>
                  <a:lnTo>
                    <a:pt x="70" y="174"/>
                  </a:lnTo>
                  <a:lnTo>
                    <a:pt x="96" y="174"/>
                  </a:lnTo>
                  <a:lnTo>
                    <a:pt x="127" y="177"/>
                  </a:lnTo>
                  <a:lnTo>
                    <a:pt x="158" y="182"/>
                  </a:lnTo>
                  <a:lnTo>
                    <a:pt x="190" y="190"/>
                  </a:lnTo>
                  <a:lnTo>
                    <a:pt x="220" y="202"/>
                  </a:lnTo>
                  <a:lnTo>
                    <a:pt x="247" y="216"/>
                  </a:lnTo>
                  <a:lnTo>
                    <a:pt x="272" y="230"/>
                  </a:lnTo>
                  <a:lnTo>
                    <a:pt x="294" y="242"/>
                  </a:lnTo>
                  <a:lnTo>
                    <a:pt x="312" y="253"/>
                  </a:lnTo>
                  <a:lnTo>
                    <a:pt x="328" y="262"/>
                  </a:lnTo>
                  <a:lnTo>
                    <a:pt x="340" y="270"/>
                  </a:lnTo>
                  <a:lnTo>
                    <a:pt x="346" y="275"/>
                  </a:lnTo>
                  <a:lnTo>
                    <a:pt x="349" y="276"/>
                  </a:lnTo>
                  <a:lnTo>
                    <a:pt x="357" y="282"/>
                  </a:lnTo>
                  <a:close/>
                </a:path>
              </a:pathLst>
            </a:custGeom>
            <a:solidFill>
              <a:srgbClr val="8ED3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2856" y="1621"/>
              <a:ext cx="274" cy="125"/>
            </a:xfrm>
            <a:custGeom>
              <a:avLst/>
              <a:gdLst/>
              <a:ahLst/>
              <a:cxnLst>
                <a:cxn ang="0">
                  <a:pos x="355" y="230"/>
                </a:cxn>
                <a:cxn ang="0">
                  <a:pos x="355" y="227"/>
                </a:cxn>
                <a:cxn ang="0">
                  <a:pos x="357" y="219"/>
                </a:cxn>
                <a:cxn ang="0">
                  <a:pos x="355" y="208"/>
                </a:cxn>
                <a:cxn ang="0">
                  <a:pos x="352" y="196"/>
                </a:cxn>
                <a:cxn ang="0">
                  <a:pos x="344" y="180"/>
                </a:cxn>
                <a:cxn ang="0">
                  <a:pos x="332" y="166"/>
                </a:cxn>
                <a:cxn ang="0">
                  <a:pos x="312" y="152"/>
                </a:cxn>
                <a:cxn ang="0">
                  <a:pos x="284" y="140"/>
                </a:cxn>
                <a:cxn ang="0">
                  <a:pos x="267" y="135"/>
                </a:cxn>
                <a:cxn ang="0">
                  <a:pos x="248" y="134"/>
                </a:cxn>
                <a:cxn ang="0">
                  <a:pos x="228" y="134"/>
                </a:cxn>
                <a:cxn ang="0">
                  <a:pos x="207" y="135"/>
                </a:cxn>
                <a:cxn ang="0">
                  <a:pos x="185" y="139"/>
                </a:cxn>
                <a:cxn ang="0">
                  <a:pos x="164" y="143"/>
                </a:cxn>
                <a:cxn ang="0">
                  <a:pos x="142" y="149"/>
                </a:cxn>
                <a:cxn ang="0">
                  <a:pos x="120" y="154"/>
                </a:cxn>
                <a:cxn ang="0">
                  <a:pos x="100" y="160"/>
                </a:cxn>
                <a:cxn ang="0">
                  <a:pos x="82" y="166"/>
                </a:cxn>
                <a:cxn ang="0">
                  <a:pos x="65" y="173"/>
                </a:cxn>
                <a:cxn ang="0">
                  <a:pos x="51" y="177"/>
                </a:cxn>
                <a:cxn ang="0">
                  <a:pos x="38" y="183"/>
                </a:cxn>
                <a:cxn ang="0">
                  <a:pos x="29" y="186"/>
                </a:cxn>
                <a:cxn ang="0">
                  <a:pos x="23" y="188"/>
                </a:cxn>
                <a:cxn ang="0">
                  <a:pos x="21" y="189"/>
                </a:cxn>
                <a:cxn ang="0">
                  <a:pos x="0" y="202"/>
                </a:cxn>
                <a:cxn ang="0">
                  <a:pos x="4" y="194"/>
                </a:cxn>
                <a:cxn ang="0">
                  <a:pos x="7" y="186"/>
                </a:cxn>
                <a:cxn ang="0">
                  <a:pos x="12" y="180"/>
                </a:cxn>
                <a:cxn ang="0">
                  <a:pos x="15" y="173"/>
                </a:cxn>
                <a:cxn ang="0">
                  <a:pos x="34" y="143"/>
                </a:cxn>
                <a:cxn ang="0">
                  <a:pos x="54" y="118"/>
                </a:cxn>
                <a:cxn ang="0">
                  <a:pos x="74" y="97"/>
                </a:cxn>
                <a:cxn ang="0">
                  <a:pos x="97" y="77"/>
                </a:cxn>
                <a:cxn ang="0">
                  <a:pos x="122" y="61"/>
                </a:cxn>
                <a:cxn ang="0">
                  <a:pos x="147" y="47"/>
                </a:cxn>
                <a:cxn ang="0">
                  <a:pos x="171" y="35"/>
                </a:cxn>
                <a:cxn ang="0">
                  <a:pos x="197" y="26"/>
                </a:cxn>
                <a:cxn ang="0">
                  <a:pos x="222" y="18"/>
                </a:cxn>
                <a:cxn ang="0">
                  <a:pos x="248" y="12"/>
                </a:cxn>
                <a:cxn ang="0">
                  <a:pos x="273" y="7"/>
                </a:cxn>
                <a:cxn ang="0">
                  <a:pos x="298" y="4"/>
                </a:cxn>
                <a:cxn ang="0">
                  <a:pos x="321" y="3"/>
                </a:cxn>
                <a:cxn ang="0">
                  <a:pos x="344" y="1"/>
                </a:cxn>
                <a:cxn ang="0">
                  <a:pos x="364" y="0"/>
                </a:cxn>
                <a:cxn ang="0">
                  <a:pos x="384" y="0"/>
                </a:cxn>
                <a:cxn ang="0">
                  <a:pos x="420" y="3"/>
                </a:cxn>
                <a:cxn ang="0">
                  <a:pos x="452" y="12"/>
                </a:cxn>
                <a:cxn ang="0">
                  <a:pos x="480" y="24"/>
                </a:cxn>
                <a:cxn ang="0">
                  <a:pos x="503" y="40"/>
                </a:cxn>
                <a:cxn ang="0">
                  <a:pos x="522" y="54"/>
                </a:cxn>
                <a:cxn ang="0">
                  <a:pos x="536" y="67"/>
                </a:cxn>
                <a:cxn ang="0">
                  <a:pos x="545" y="77"/>
                </a:cxn>
                <a:cxn ang="0">
                  <a:pos x="548" y="80"/>
                </a:cxn>
                <a:cxn ang="0">
                  <a:pos x="513" y="84"/>
                </a:cxn>
                <a:cxn ang="0">
                  <a:pos x="480" y="95"/>
                </a:cxn>
                <a:cxn ang="0">
                  <a:pos x="452" y="112"/>
                </a:cxn>
                <a:cxn ang="0">
                  <a:pos x="428" y="132"/>
                </a:cxn>
                <a:cxn ang="0">
                  <a:pos x="406" y="159"/>
                </a:cxn>
                <a:cxn ang="0">
                  <a:pos x="387" y="186"/>
                </a:cxn>
                <a:cxn ang="0">
                  <a:pos x="372" y="217"/>
                </a:cxn>
                <a:cxn ang="0">
                  <a:pos x="358" y="250"/>
                </a:cxn>
                <a:cxn ang="0">
                  <a:pos x="355" y="230"/>
                </a:cxn>
              </a:cxnLst>
              <a:rect l="0" t="0" r="r" b="b"/>
              <a:pathLst>
                <a:path w="548" h="250">
                  <a:moveTo>
                    <a:pt x="355" y="230"/>
                  </a:moveTo>
                  <a:lnTo>
                    <a:pt x="355" y="227"/>
                  </a:lnTo>
                  <a:lnTo>
                    <a:pt x="357" y="219"/>
                  </a:lnTo>
                  <a:lnTo>
                    <a:pt x="355" y="208"/>
                  </a:lnTo>
                  <a:lnTo>
                    <a:pt x="352" y="196"/>
                  </a:lnTo>
                  <a:lnTo>
                    <a:pt x="344" y="180"/>
                  </a:lnTo>
                  <a:lnTo>
                    <a:pt x="332" y="166"/>
                  </a:lnTo>
                  <a:lnTo>
                    <a:pt x="312" y="152"/>
                  </a:lnTo>
                  <a:lnTo>
                    <a:pt x="284" y="140"/>
                  </a:lnTo>
                  <a:lnTo>
                    <a:pt x="267" y="135"/>
                  </a:lnTo>
                  <a:lnTo>
                    <a:pt x="248" y="134"/>
                  </a:lnTo>
                  <a:lnTo>
                    <a:pt x="228" y="134"/>
                  </a:lnTo>
                  <a:lnTo>
                    <a:pt x="207" y="135"/>
                  </a:lnTo>
                  <a:lnTo>
                    <a:pt x="185" y="139"/>
                  </a:lnTo>
                  <a:lnTo>
                    <a:pt x="164" y="143"/>
                  </a:lnTo>
                  <a:lnTo>
                    <a:pt x="142" y="149"/>
                  </a:lnTo>
                  <a:lnTo>
                    <a:pt x="120" y="154"/>
                  </a:lnTo>
                  <a:lnTo>
                    <a:pt x="100" y="160"/>
                  </a:lnTo>
                  <a:lnTo>
                    <a:pt x="82" y="166"/>
                  </a:lnTo>
                  <a:lnTo>
                    <a:pt x="65" y="173"/>
                  </a:lnTo>
                  <a:lnTo>
                    <a:pt x="51" y="177"/>
                  </a:lnTo>
                  <a:lnTo>
                    <a:pt x="38" y="183"/>
                  </a:lnTo>
                  <a:lnTo>
                    <a:pt x="29" y="186"/>
                  </a:lnTo>
                  <a:lnTo>
                    <a:pt x="23" y="188"/>
                  </a:lnTo>
                  <a:lnTo>
                    <a:pt x="21" y="189"/>
                  </a:lnTo>
                  <a:lnTo>
                    <a:pt x="0" y="202"/>
                  </a:lnTo>
                  <a:lnTo>
                    <a:pt x="4" y="194"/>
                  </a:lnTo>
                  <a:lnTo>
                    <a:pt x="7" y="186"/>
                  </a:lnTo>
                  <a:lnTo>
                    <a:pt x="12" y="180"/>
                  </a:lnTo>
                  <a:lnTo>
                    <a:pt x="15" y="173"/>
                  </a:lnTo>
                  <a:lnTo>
                    <a:pt x="34" y="143"/>
                  </a:lnTo>
                  <a:lnTo>
                    <a:pt x="54" y="118"/>
                  </a:lnTo>
                  <a:lnTo>
                    <a:pt x="74" y="97"/>
                  </a:lnTo>
                  <a:lnTo>
                    <a:pt x="97" y="77"/>
                  </a:lnTo>
                  <a:lnTo>
                    <a:pt x="122" y="61"/>
                  </a:lnTo>
                  <a:lnTo>
                    <a:pt x="147" y="47"/>
                  </a:lnTo>
                  <a:lnTo>
                    <a:pt x="171" y="35"/>
                  </a:lnTo>
                  <a:lnTo>
                    <a:pt x="197" y="26"/>
                  </a:lnTo>
                  <a:lnTo>
                    <a:pt x="222" y="18"/>
                  </a:lnTo>
                  <a:lnTo>
                    <a:pt x="248" y="12"/>
                  </a:lnTo>
                  <a:lnTo>
                    <a:pt x="273" y="7"/>
                  </a:lnTo>
                  <a:lnTo>
                    <a:pt x="298" y="4"/>
                  </a:lnTo>
                  <a:lnTo>
                    <a:pt x="321" y="3"/>
                  </a:lnTo>
                  <a:lnTo>
                    <a:pt x="344" y="1"/>
                  </a:lnTo>
                  <a:lnTo>
                    <a:pt x="364" y="0"/>
                  </a:lnTo>
                  <a:lnTo>
                    <a:pt x="384" y="0"/>
                  </a:lnTo>
                  <a:lnTo>
                    <a:pt x="420" y="3"/>
                  </a:lnTo>
                  <a:lnTo>
                    <a:pt x="452" y="12"/>
                  </a:lnTo>
                  <a:lnTo>
                    <a:pt x="480" y="24"/>
                  </a:lnTo>
                  <a:lnTo>
                    <a:pt x="503" y="40"/>
                  </a:lnTo>
                  <a:lnTo>
                    <a:pt x="522" y="54"/>
                  </a:lnTo>
                  <a:lnTo>
                    <a:pt x="536" y="67"/>
                  </a:lnTo>
                  <a:lnTo>
                    <a:pt x="545" y="77"/>
                  </a:lnTo>
                  <a:lnTo>
                    <a:pt x="548" y="80"/>
                  </a:lnTo>
                  <a:lnTo>
                    <a:pt x="513" y="84"/>
                  </a:lnTo>
                  <a:lnTo>
                    <a:pt x="480" y="95"/>
                  </a:lnTo>
                  <a:lnTo>
                    <a:pt x="452" y="112"/>
                  </a:lnTo>
                  <a:lnTo>
                    <a:pt x="428" y="132"/>
                  </a:lnTo>
                  <a:lnTo>
                    <a:pt x="406" y="159"/>
                  </a:lnTo>
                  <a:lnTo>
                    <a:pt x="387" y="186"/>
                  </a:lnTo>
                  <a:lnTo>
                    <a:pt x="372" y="217"/>
                  </a:lnTo>
                  <a:lnTo>
                    <a:pt x="358" y="250"/>
                  </a:lnTo>
                  <a:lnTo>
                    <a:pt x="355" y="230"/>
                  </a:lnTo>
                  <a:close/>
                </a:path>
              </a:pathLst>
            </a:custGeom>
            <a:solidFill>
              <a:srgbClr val="219EE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2814" y="1688"/>
              <a:ext cx="221" cy="133"/>
            </a:xfrm>
            <a:custGeom>
              <a:avLst/>
              <a:gdLst/>
              <a:ahLst/>
              <a:cxnLst>
                <a:cxn ang="0">
                  <a:pos x="107" y="54"/>
                </a:cxn>
                <a:cxn ang="0">
                  <a:pos x="122" y="49"/>
                </a:cxn>
                <a:cxn ang="0">
                  <a:pos x="149" y="39"/>
                </a:cxn>
                <a:cxn ang="0">
                  <a:pos x="184" y="26"/>
                </a:cxn>
                <a:cxn ang="0">
                  <a:pos x="226" y="15"/>
                </a:cxn>
                <a:cxn ang="0">
                  <a:pos x="269" y="5"/>
                </a:cxn>
                <a:cxn ang="0">
                  <a:pos x="312" y="0"/>
                </a:cxn>
                <a:cxn ang="0">
                  <a:pos x="351" y="1"/>
                </a:cxn>
                <a:cxn ang="0">
                  <a:pos x="396" y="18"/>
                </a:cxn>
                <a:cxn ang="0">
                  <a:pos x="428" y="46"/>
                </a:cxn>
                <a:cxn ang="0">
                  <a:pos x="439" y="74"/>
                </a:cxn>
                <a:cxn ang="0">
                  <a:pos x="439" y="93"/>
                </a:cxn>
                <a:cxn ang="0">
                  <a:pos x="442" y="116"/>
                </a:cxn>
                <a:cxn ang="0">
                  <a:pos x="422" y="185"/>
                </a:cxn>
                <a:cxn ang="0">
                  <a:pos x="411" y="250"/>
                </a:cxn>
                <a:cxn ang="0">
                  <a:pos x="400" y="264"/>
                </a:cxn>
                <a:cxn ang="0">
                  <a:pos x="380" y="266"/>
                </a:cxn>
                <a:cxn ang="0">
                  <a:pos x="362" y="266"/>
                </a:cxn>
                <a:cxn ang="0">
                  <a:pos x="342" y="266"/>
                </a:cxn>
                <a:cxn ang="0">
                  <a:pos x="309" y="262"/>
                </a:cxn>
                <a:cxn ang="0">
                  <a:pos x="264" y="258"/>
                </a:cxn>
                <a:cxn ang="0">
                  <a:pos x="220" y="255"/>
                </a:cxn>
                <a:cxn ang="0">
                  <a:pos x="176" y="252"/>
                </a:cxn>
                <a:cxn ang="0">
                  <a:pos x="135" y="252"/>
                </a:cxn>
                <a:cxn ang="0">
                  <a:pos x="95" y="252"/>
                </a:cxn>
                <a:cxn ang="0">
                  <a:pos x="54" y="255"/>
                </a:cxn>
                <a:cxn ang="0">
                  <a:pos x="17" y="259"/>
                </a:cxn>
                <a:cxn ang="0">
                  <a:pos x="10" y="245"/>
                </a:cxn>
                <a:cxn ang="0">
                  <a:pos x="27" y="199"/>
                </a:cxn>
                <a:cxn ang="0">
                  <a:pos x="45" y="153"/>
                </a:cxn>
                <a:cxn ang="0">
                  <a:pos x="64" y="110"/>
                </a:cxn>
                <a:cxn ang="0">
                  <a:pos x="84" y="68"/>
                </a:cxn>
              </a:cxnLst>
              <a:rect l="0" t="0" r="r" b="b"/>
              <a:pathLst>
                <a:path w="442" h="266">
                  <a:moveTo>
                    <a:pt x="105" y="55"/>
                  </a:moveTo>
                  <a:lnTo>
                    <a:pt x="107" y="54"/>
                  </a:lnTo>
                  <a:lnTo>
                    <a:pt x="113" y="52"/>
                  </a:lnTo>
                  <a:lnTo>
                    <a:pt x="122" y="49"/>
                  </a:lnTo>
                  <a:lnTo>
                    <a:pt x="135" y="43"/>
                  </a:lnTo>
                  <a:lnTo>
                    <a:pt x="149" y="39"/>
                  </a:lnTo>
                  <a:lnTo>
                    <a:pt x="166" y="32"/>
                  </a:lnTo>
                  <a:lnTo>
                    <a:pt x="184" y="26"/>
                  </a:lnTo>
                  <a:lnTo>
                    <a:pt x="204" y="20"/>
                  </a:lnTo>
                  <a:lnTo>
                    <a:pt x="226" y="15"/>
                  </a:lnTo>
                  <a:lnTo>
                    <a:pt x="248" y="9"/>
                  </a:lnTo>
                  <a:lnTo>
                    <a:pt x="269" y="5"/>
                  </a:lnTo>
                  <a:lnTo>
                    <a:pt x="291" y="1"/>
                  </a:lnTo>
                  <a:lnTo>
                    <a:pt x="312" y="0"/>
                  </a:lnTo>
                  <a:lnTo>
                    <a:pt x="332" y="0"/>
                  </a:lnTo>
                  <a:lnTo>
                    <a:pt x="351" y="1"/>
                  </a:lnTo>
                  <a:lnTo>
                    <a:pt x="368" y="6"/>
                  </a:lnTo>
                  <a:lnTo>
                    <a:pt x="396" y="18"/>
                  </a:lnTo>
                  <a:lnTo>
                    <a:pt x="416" y="32"/>
                  </a:lnTo>
                  <a:lnTo>
                    <a:pt x="428" y="46"/>
                  </a:lnTo>
                  <a:lnTo>
                    <a:pt x="436" y="62"/>
                  </a:lnTo>
                  <a:lnTo>
                    <a:pt x="439" y="74"/>
                  </a:lnTo>
                  <a:lnTo>
                    <a:pt x="441" y="85"/>
                  </a:lnTo>
                  <a:lnTo>
                    <a:pt x="439" y="93"/>
                  </a:lnTo>
                  <a:lnTo>
                    <a:pt x="439" y="96"/>
                  </a:lnTo>
                  <a:lnTo>
                    <a:pt x="442" y="116"/>
                  </a:lnTo>
                  <a:lnTo>
                    <a:pt x="431" y="150"/>
                  </a:lnTo>
                  <a:lnTo>
                    <a:pt x="422" y="185"/>
                  </a:lnTo>
                  <a:lnTo>
                    <a:pt x="416" y="219"/>
                  </a:lnTo>
                  <a:lnTo>
                    <a:pt x="411" y="250"/>
                  </a:lnTo>
                  <a:lnTo>
                    <a:pt x="410" y="262"/>
                  </a:lnTo>
                  <a:lnTo>
                    <a:pt x="400" y="264"/>
                  </a:lnTo>
                  <a:lnTo>
                    <a:pt x="390" y="264"/>
                  </a:lnTo>
                  <a:lnTo>
                    <a:pt x="380" y="266"/>
                  </a:lnTo>
                  <a:lnTo>
                    <a:pt x="371" y="266"/>
                  </a:lnTo>
                  <a:lnTo>
                    <a:pt x="362" y="266"/>
                  </a:lnTo>
                  <a:lnTo>
                    <a:pt x="353" y="266"/>
                  </a:lnTo>
                  <a:lnTo>
                    <a:pt x="342" y="266"/>
                  </a:lnTo>
                  <a:lnTo>
                    <a:pt x="332" y="264"/>
                  </a:lnTo>
                  <a:lnTo>
                    <a:pt x="309" y="262"/>
                  </a:lnTo>
                  <a:lnTo>
                    <a:pt x="288" y="259"/>
                  </a:lnTo>
                  <a:lnTo>
                    <a:pt x="264" y="258"/>
                  </a:lnTo>
                  <a:lnTo>
                    <a:pt x="243" y="256"/>
                  </a:lnTo>
                  <a:lnTo>
                    <a:pt x="220" y="255"/>
                  </a:lnTo>
                  <a:lnTo>
                    <a:pt x="198" y="253"/>
                  </a:lnTo>
                  <a:lnTo>
                    <a:pt x="176" y="252"/>
                  </a:lnTo>
                  <a:lnTo>
                    <a:pt x="155" y="252"/>
                  </a:lnTo>
                  <a:lnTo>
                    <a:pt x="135" y="252"/>
                  </a:lnTo>
                  <a:lnTo>
                    <a:pt x="115" y="252"/>
                  </a:lnTo>
                  <a:lnTo>
                    <a:pt x="95" y="252"/>
                  </a:lnTo>
                  <a:lnTo>
                    <a:pt x="74" y="253"/>
                  </a:lnTo>
                  <a:lnTo>
                    <a:pt x="54" y="255"/>
                  </a:lnTo>
                  <a:lnTo>
                    <a:pt x="36" y="256"/>
                  </a:lnTo>
                  <a:lnTo>
                    <a:pt x="17" y="259"/>
                  </a:lnTo>
                  <a:lnTo>
                    <a:pt x="0" y="262"/>
                  </a:lnTo>
                  <a:lnTo>
                    <a:pt x="10" y="245"/>
                  </a:lnTo>
                  <a:lnTo>
                    <a:pt x="17" y="222"/>
                  </a:lnTo>
                  <a:lnTo>
                    <a:pt x="27" y="199"/>
                  </a:lnTo>
                  <a:lnTo>
                    <a:pt x="36" y="176"/>
                  </a:lnTo>
                  <a:lnTo>
                    <a:pt x="45" y="153"/>
                  </a:lnTo>
                  <a:lnTo>
                    <a:pt x="54" y="131"/>
                  </a:lnTo>
                  <a:lnTo>
                    <a:pt x="64" y="110"/>
                  </a:lnTo>
                  <a:lnTo>
                    <a:pt x="74" y="88"/>
                  </a:lnTo>
                  <a:lnTo>
                    <a:pt x="84" y="68"/>
                  </a:lnTo>
                  <a:lnTo>
                    <a:pt x="105" y="55"/>
                  </a:lnTo>
                  <a:close/>
                </a:path>
              </a:pathLst>
            </a:custGeom>
            <a:solidFill>
              <a:srgbClr val="59BF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2741" y="1995"/>
              <a:ext cx="269" cy="356"/>
            </a:xfrm>
            <a:custGeom>
              <a:avLst/>
              <a:gdLst/>
              <a:ahLst/>
              <a:cxnLst>
                <a:cxn ang="0">
                  <a:pos x="509" y="89"/>
                </a:cxn>
                <a:cxn ang="0">
                  <a:pos x="497" y="83"/>
                </a:cxn>
                <a:cxn ang="0">
                  <a:pos x="474" y="74"/>
                </a:cxn>
                <a:cxn ang="0">
                  <a:pos x="446" y="61"/>
                </a:cxn>
                <a:cxn ang="0">
                  <a:pos x="414" y="46"/>
                </a:cxn>
                <a:cxn ang="0">
                  <a:pos x="381" y="32"/>
                </a:cxn>
                <a:cxn ang="0">
                  <a:pos x="352" y="18"/>
                </a:cxn>
                <a:cxn ang="0">
                  <a:pos x="329" y="7"/>
                </a:cxn>
                <a:cxn ang="0">
                  <a:pos x="315" y="1"/>
                </a:cxn>
                <a:cxn ang="0">
                  <a:pos x="298" y="0"/>
                </a:cxn>
                <a:cxn ang="0">
                  <a:pos x="267" y="3"/>
                </a:cxn>
                <a:cxn ang="0">
                  <a:pos x="228" y="7"/>
                </a:cxn>
                <a:cxn ang="0">
                  <a:pos x="185" y="13"/>
                </a:cxn>
                <a:cxn ang="0">
                  <a:pos x="143" y="20"/>
                </a:cxn>
                <a:cxn ang="0">
                  <a:pos x="108" y="26"/>
                </a:cxn>
                <a:cxn ang="0">
                  <a:pos x="83" y="30"/>
                </a:cxn>
                <a:cxn ang="0">
                  <a:pos x="74" y="32"/>
                </a:cxn>
                <a:cxn ang="0">
                  <a:pos x="61" y="33"/>
                </a:cxn>
                <a:cxn ang="0">
                  <a:pos x="0" y="711"/>
                </a:cxn>
                <a:cxn ang="0">
                  <a:pos x="4" y="708"/>
                </a:cxn>
                <a:cxn ang="0">
                  <a:pos x="15" y="698"/>
                </a:cxn>
                <a:cxn ang="0">
                  <a:pos x="34" y="682"/>
                </a:cxn>
                <a:cxn ang="0">
                  <a:pos x="58" y="662"/>
                </a:cxn>
                <a:cxn ang="0">
                  <a:pos x="88" y="637"/>
                </a:cxn>
                <a:cxn ang="0">
                  <a:pos x="122" y="610"/>
                </a:cxn>
                <a:cxn ang="0">
                  <a:pos x="160" y="579"/>
                </a:cxn>
                <a:cxn ang="0">
                  <a:pos x="200" y="546"/>
                </a:cxn>
                <a:cxn ang="0">
                  <a:pos x="244" y="512"/>
                </a:cxn>
                <a:cxn ang="0">
                  <a:pos x="287" y="477"/>
                </a:cxn>
                <a:cxn ang="0">
                  <a:pos x="332" y="443"/>
                </a:cxn>
                <a:cxn ang="0">
                  <a:pos x="375" y="410"/>
                </a:cxn>
                <a:cxn ang="0">
                  <a:pos x="418" y="378"/>
                </a:cxn>
                <a:cxn ang="0">
                  <a:pos x="460" y="349"/>
                </a:cxn>
                <a:cxn ang="0">
                  <a:pos x="499" y="322"/>
                </a:cxn>
                <a:cxn ang="0">
                  <a:pos x="533" y="301"/>
                </a:cxn>
                <a:cxn ang="0">
                  <a:pos x="539" y="101"/>
                </a:cxn>
                <a:cxn ang="0">
                  <a:pos x="509" y="89"/>
                </a:cxn>
              </a:cxnLst>
              <a:rect l="0" t="0" r="r" b="b"/>
              <a:pathLst>
                <a:path w="539" h="711">
                  <a:moveTo>
                    <a:pt x="509" y="89"/>
                  </a:moveTo>
                  <a:lnTo>
                    <a:pt x="497" y="83"/>
                  </a:lnTo>
                  <a:lnTo>
                    <a:pt x="474" y="74"/>
                  </a:lnTo>
                  <a:lnTo>
                    <a:pt x="446" y="61"/>
                  </a:lnTo>
                  <a:lnTo>
                    <a:pt x="414" y="46"/>
                  </a:lnTo>
                  <a:lnTo>
                    <a:pt x="381" y="32"/>
                  </a:lnTo>
                  <a:lnTo>
                    <a:pt x="352" y="18"/>
                  </a:lnTo>
                  <a:lnTo>
                    <a:pt x="329" y="7"/>
                  </a:lnTo>
                  <a:lnTo>
                    <a:pt x="315" y="1"/>
                  </a:lnTo>
                  <a:lnTo>
                    <a:pt x="298" y="0"/>
                  </a:lnTo>
                  <a:lnTo>
                    <a:pt x="267" y="3"/>
                  </a:lnTo>
                  <a:lnTo>
                    <a:pt x="228" y="7"/>
                  </a:lnTo>
                  <a:lnTo>
                    <a:pt x="185" y="13"/>
                  </a:lnTo>
                  <a:lnTo>
                    <a:pt x="143" y="20"/>
                  </a:lnTo>
                  <a:lnTo>
                    <a:pt x="108" y="26"/>
                  </a:lnTo>
                  <a:lnTo>
                    <a:pt x="83" y="30"/>
                  </a:lnTo>
                  <a:lnTo>
                    <a:pt x="74" y="32"/>
                  </a:lnTo>
                  <a:lnTo>
                    <a:pt x="61" y="33"/>
                  </a:lnTo>
                  <a:lnTo>
                    <a:pt x="0" y="711"/>
                  </a:lnTo>
                  <a:lnTo>
                    <a:pt x="4" y="708"/>
                  </a:lnTo>
                  <a:lnTo>
                    <a:pt x="15" y="698"/>
                  </a:lnTo>
                  <a:lnTo>
                    <a:pt x="34" y="682"/>
                  </a:lnTo>
                  <a:lnTo>
                    <a:pt x="58" y="662"/>
                  </a:lnTo>
                  <a:lnTo>
                    <a:pt x="88" y="637"/>
                  </a:lnTo>
                  <a:lnTo>
                    <a:pt x="122" y="610"/>
                  </a:lnTo>
                  <a:lnTo>
                    <a:pt x="160" y="579"/>
                  </a:lnTo>
                  <a:lnTo>
                    <a:pt x="200" y="546"/>
                  </a:lnTo>
                  <a:lnTo>
                    <a:pt x="244" y="512"/>
                  </a:lnTo>
                  <a:lnTo>
                    <a:pt x="287" y="477"/>
                  </a:lnTo>
                  <a:lnTo>
                    <a:pt x="332" y="443"/>
                  </a:lnTo>
                  <a:lnTo>
                    <a:pt x="375" y="410"/>
                  </a:lnTo>
                  <a:lnTo>
                    <a:pt x="418" y="378"/>
                  </a:lnTo>
                  <a:lnTo>
                    <a:pt x="460" y="349"/>
                  </a:lnTo>
                  <a:lnTo>
                    <a:pt x="499" y="322"/>
                  </a:lnTo>
                  <a:lnTo>
                    <a:pt x="533" y="301"/>
                  </a:lnTo>
                  <a:lnTo>
                    <a:pt x="539" y="101"/>
                  </a:lnTo>
                  <a:lnTo>
                    <a:pt x="509" y="8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2772" y="1954"/>
              <a:ext cx="240" cy="92"/>
            </a:xfrm>
            <a:custGeom>
              <a:avLst/>
              <a:gdLst/>
              <a:ahLst/>
              <a:cxnLst>
                <a:cxn ang="0">
                  <a:pos x="448" y="171"/>
                </a:cxn>
                <a:cxn ang="0">
                  <a:pos x="436" y="165"/>
                </a:cxn>
                <a:cxn ang="0">
                  <a:pos x="413" y="156"/>
                </a:cxn>
                <a:cxn ang="0">
                  <a:pos x="385" y="143"/>
                </a:cxn>
                <a:cxn ang="0">
                  <a:pos x="353" y="128"/>
                </a:cxn>
                <a:cxn ang="0">
                  <a:pos x="320" y="114"/>
                </a:cxn>
                <a:cxn ang="0">
                  <a:pos x="291" y="100"/>
                </a:cxn>
                <a:cxn ang="0">
                  <a:pos x="268" y="89"/>
                </a:cxn>
                <a:cxn ang="0">
                  <a:pos x="254" y="83"/>
                </a:cxn>
                <a:cxn ang="0">
                  <a:pos x="237" y="82"/>
                </a:cxn>
                <a:cxn ang="0">
                  <a:pos x="206" y="85"/>
                </a:cxn>
                <a:cxn ang="0">
                  <a:pos x="167" y="89"/>
                </a:cxn>
                <a:cxn ang="0">
                  <a:pos x="124" y="95"/>
                </a:cxn>
                <a:cxn ang="0">
                  <a:pos x="82" y="102"/>
                </a:cxn>
                <a:cxn ang="0">
                  <a:pos x="47" y="108"/>
                </a:cxn>
                <a:cxn ang="0">
                  <a:pos x="22" y="112"/>
                </a:cxn>
                <a:cxn ang="0">
                  <a:pos x="13" y="114"/>
                </a:cxn>
                <a:cxn ang="0">
                  <a:pos x="0" y="115"/>
                </a:cxn>
                <a:cxn ang="0">
                  <a:pos x="10" y="24"/>
                </a:cxn>
                <a:cxn ang="0">
                  <a:pos x="14" y="20"/>
                </a:cxn>
                <a:cxn ang="0">
                  <a:pos x="33" y="15"/>
                </a:cxn>
                <a:cxn ang="0">
                  <a:pos x="51" y="12"/>
                </a:cxn>
                <a:cxn ang="0">
                  <a:pos x="68" y="7"/>
                </a:cxn>
                <a:cxn ang="0">
                  <a:pos x="85" y="4"/>
                </a:cxn>
                <a:cxn ang="0">
                  <a:pos x="98" y="3"/>
                </a:cxn>
                <a:cxn ang="0">
                  <a:pos x="109" y="1"/>
                </a:cxn>
                <a:cxn ang="0">
                  <a:pos x="115" y="0"/>
                </a:cxn>
                <a:cxn ang="0">
                  <a:pos x="118" y="0"/>
                </a:cxn>
                <a:cxn ang="0">
                  <a:pos x="121" y="0"/>
                </a:cxn>
                <a:cxn ang="0">
                  <a:pos x="129" y="0"/>
                </a:cxn>
                <a:cxn ang="0">
                  <a:pos x="143" y="1"/>
                </a:cxn>
                <a:cxn ang="0">
                  <a:pos x="161" y="1"/>
                </a:cxn>
                <a:cxn ang="0">
                  <a:pos x="183" y="3"/>
                </a:cxn>
                <a:cxn ang="0">
                  <a:pos x="209" y="3"/>
                </a:cxn>
                <a:cxn ang="0">
                  <a:pos x="237" y="3"/>
                </a:cxn>
                <a:cxn ang="0">
                  <a:pos x="268" y="1"/>
                </a:cxn>
                <a:cxn ang="0">
                  <a:pos x="269" y="0"/>
                </a:cxn>
                <a:cxn ang="0">
                  <a:pos x="286" y="9"/>
                </a:cxn>
                <a:cxn ang="0">
                  <a:pos x="306" y="21"/>
                </a:cxn>
                <a:cxn ang="0">
                  <a:pos x="329" y="32"/>
                </a:cxn>
                <a:cxn ang="0">
                  <a:pos x="354" y="44"/>
                </a:cxn>
                <a:cxn ang="0">
                  <a:pos x="383" y="58"/>
                </a:cxn>
                <a:cxn ang="0">
                  <a:pos x="413" y="72"/>
                </a:cxn>
                <a:cxn ang="0">
                  <a:pos x="445" y="86"/>
                </a:cxn>
                <a:cxn ang="0">
                  <a:pos x="481" y="100"/>
                </a:cxn>
                <a:cxn ang="0">
                  <a:pos x="478" y="183"/>
                </a:cxn>
                <a:cxn ang="0">
                  <a:pos x="448" y="171"/>
                </a:cxn>
              </a:cxnLst>
              <a:rect l="0" t="0" r="r" b="b"/>
              <a:pathLst>
                <a:path w="481" h="183">
                  <a:moveTo>
                    <a:pt x="448" y="171"/>
                  </a:moveTo>
                  <a:lnTo>
                    <a:pt x="436" y="165"/>
                  </a:lnTo>
                  <a:lnTo>
                    <a:pt x="413" y="156"/>
                  </a:lnTo>
                  <a:lnTo>
                    <a:pt x="385" y="143"/>
                  </a:lnTo>
                  <a:lnTo>
                    <a:pt x="353" y="128"/>
                  </a:lnTo>
                  <a:lnTo>
                    <a:pt x="320" y="114"/>
                  </a:lnTo>
                  <a:lnTo>
                    <a:pt x="291" y="100"/>
                  </a:lnTo>
                  <a:lnTo>
                    <a:pt x="268" y="89"/>
                  </a:lnTo>
                  <a:lnTo>
                    <a:pt x="254" y="83"/>
                  </a:lnTo>
                  <a:lnTo>
                    <a:pt x="237" y="82"/>
                  </a:lnTo>
                  <a:lnTo>
                    <a:pt x="206" y="85"/>
                  </a:lnTo>
                  <a:lnTo>
                    <a:pt x="167" y="89"/>
                  </a:lnTo>
                  <a:lnTo>
                    <a:pt x="124" y="95"/>
                  </a:lnTo>
                  <a:lnTo>
                    <a:pt x="82" y="102"/>
                  </a:lnTo>
                  <a:lnTo>
                    <a:pt x="47" y="108"/>
                  </a:lnTo>
                  <a:lnTo>
                    <a:pt x="22" y="112"/>
                  </a:lnTo>
                  <a:lnTo>
                    <a:pt x="13" y="114"/>
                  </a:lnTo>
                  <a:lnTo>
                    <a:pt x="0" y="115"/>
                  </a:lnTo>
                  <a:lnTo>
                    <a:pt x="10" y="24"/>
                  </a:lnTo>
                  <a:lnTo>
                    <a:pt x="14" y="20"/>
                  </a:lnTo>
                  <a:lnTo>
                    <a:pt x="33" y="15"/>
                  </a:lnTo>
                  <a:lnTo>
                    <a:pt x="51" y="12"/>
                  </a:lnTo>
                  <a:lnTo>
                    <a:pt x="68" y="7"/>
                  </a:lnTo>
                  <a:lnTo>
                    <a:pt x="85" y="4"/>
                  </a:lnTo>
                  <a:lnTo>
                    <a:pt x="98" y="3"/>
                  </a:lnTo>
                  <a:lnTo>
                    <a:pt x="109" y="1"/>
                  </a:lnTo>
                  <a:lnTo>
                    <a:pt x="115" y="0"/>
                  </a:lnTo>
                  <a:lnTo>
                    <a:pt x="118" y="0"/>
                  </a:lnTo>
                  <a:lnTo>
                    <a:pt x="121" y="0"/>
                  </a:lnTo>
                  <a:lnTo>
                    <a:pt x="129" y="0"/>
                  </a:lnTo>
                  <a:lnTo>
                    <a:pt x="143" y="1"/>
                  </a:lnTo>
                  <a:lnTo>
                    <a:pt x="161" y="1"/>
                  </a:lnTo>
                  <a:lnTo>
                    <a:pt x="183" y="3"/>
                  </a:lnTo>
                  <a:lnTo>
                    <a:pt x="209" y="3"/>
                  </a:lnTo>
                  <a:lnTo>
                    <a:pt x="237" y="3"/>
                  </a:lnTo>
                  <a:lnTo>
                    <a:pt x="268" y="1"/>
                  </a:lnTo>
                  <a:lnTo>
                    <a:pt x="269" y="0"/>
                  </a:lnTo>
                  <a:lnTo>
                    <a:pt x="286" y="9"/>
                  </a:lnTo>
                  <a:lnTo>
                    <a:pt x="306" y="21"/>
                  </a:lnTo>
                  <a:lnTo>
                    <a:pt x="329" y="32"/>
                  </a:lnTo>
                  <a:lnTo>
                    <a:pt x="354" y="44"/>
                  </a:lnTo>
                  <a:lnTo>
                    <a:pt x="383" y="58"/>
                  </a:lnTo>
                  <a:lnTo>
                    <a:pt x="413" y="72"/>
                  </a:lnTo>
                  <a:lnTo>
                    <a:pt x="445" y="86"/>
                  </a:lnTo>
                  <a:lnTo>
                    <a:pt x="481" y="100"/>
                  </a:lnTo>
                  <a:lnTo>
                    <a:pt x="478" y="183"/>
                  </a:lnTo>
                  <a:lnTo>
                    <a:pt x="448" y="171"/>
                  </a:lnTo>
                  <a:close/>
                </a:path>
              </a:pathLst>
            </a:custGeom>
            <a:solidFill>
              <a:srgbClr val="72BA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2726" y="1760"/>
              <a:ext cx="777" cy="291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27" y="24"/>
                </a:cxn>
                <a:cxn ang="0">
                  <a:pos x="43" y="43"/>
                </a:cxn>
                <a:cxn ang="0">
                  <a:pos x="62" y="63"/>
                </a:cxn>
                <a:cxn ang="0">
                  <a:pos x="94" y="101"/>
                </a:cxn>
                <a:cxn ang="0">
                  <a:pos x="130" y="149"/>
                </a:cxn>
                <a:cxn ang="0">
                  <a:pos x="158" y="188"/>
                </a:cxn>
                <a:cxn ang="0">
                  <a:pos x="181" y="219"/>
                </a:cxn>
                <a:cxn ang="0">
                  <a:pos x="203" y="248"/>
                </a:cxn>
                <a:cxn ang="0">
                  <a:pos x="226" y="276"/>
                </a:cxn>
                <a:cxn ang="0">
                  <a:pos x="255" y="307"/>
                </a:cxn>
                <a:cxn ang="0">
                  <a:pos x="297" y="344"/>
                </a:cxn>
                <a:cxn ang="0">
                  <a:pos x="326" y="369"/>
                </a:cxn>
                <a:cxn ang="0">
                  <a:pos x="356" y="387"/>
                </a:cxn>
                <a:cxn ang="0">
                  <a:pos x="413" y="418"/>
                </a:cxn>
                <a:cxn ang="0">
                  <a:pos x="495" y="458"/>
                </a:cxn>
                <a:cxn ang="0">
                  <a:pos x="597" y="500"/>
                </a:cxn>
                <a:cxn ang="0">
                  <a:pos x="717" y="538"/>
                </a:cxn>
                <a:cxn ang="0">
                  <a:pos x="853" y="566"/>
                </a:cxn>
                <a:cxn ang="0">
                  <a:pos x="1000" y="582"/>
                </a:cxn>
                <a:cxn ang="0">
                  <a:pos x="1151" y="579"/>
                </a:cxn>
                <a:cxn ang="0">
                  <a:pos x="1275" y="572"/>
                </a:cxn>
                <a:cxn ang="0">
                  <a:pos x="1370" y="563"/>
                </a:cxn>
                <a:cxn ang="0">
                  <a:pos x="1443" y="555"/>
                </a:cxn>
                <a:cxn ang="0">
                  <a:pos x="1494" y="548"/>
                </a:cxn>
                <a:cxn ang="0">
                  <a:pos x="1526" y="540"/>
                </a:cxn>
                <a:cxn ang="0">
                  <a:pos x="1545" y="534"/>
                </a:cxn>
                <a:cxn ang="0">
                  <a:pos x="1553" y="531"/>
                </a:cxn>
                <a:cxn ang="0">
                  <a:pos x="1029" y="230"/>
                </a:cxn>
                <a:cxn ang="0">
                  <a:pos x="1006" y="233"/>
                </a:cxn>
                <a:cxn ang="0">
                  <a:pos x="944" y="239"/>
                </a:cxn>
                <a:cxn ang="0">
                  <a:pos x="853" y="247"/>
                </a:cxn>
                <a:cxn ang="0">
                  <a:pos x="743" y="253"/>
                </a:cxn>
                <a:cxn ang="0">
                  <a:pos x="623" y="254"/>
                </a:cxn>
                <a:cxn ang="0">
                  <a:pos x="504" y="248"/>
                </a:cxn>
                <a:cxn ang="0">
                  <a:pos x="394" y="233"/>
                </a:cxn>
                <a:cxn ang="0">
                  <a:pos x="305" y="205"/>
                </a:cxn>
                <a:cxn ang="0">
                  <a:pos x="258" y="182"/>
                </a:cxn>
                <a:cxn ang="0">
                  <a:pos x="213" y="155"/>
                </a:cxn>
                <a:cxn ang="0">
                  <a:pos x="170" y="129"/>
                </a:cxn>
                <a:cxn ang="0">
                  <a:pos x="132" y="101"/>
                </a:cxn>
                <a:cxn ang="0">
                  <a:pos x="96" y="75"/>
                </a:cxn>
                <a:cxn ang="0">
                  <a:pos x="64" y="49"/>
                </a:cxn>
                <a:cxn ang="0">
                  <a:pos x="34" y="24"/>
                </a:cxn>
                <a:cxn ang="0">
                  <a:pos x="10" y="3"/>
                </a:cxn>
              </a:cxnLst>
              <a:rect l="0" t="0" r="r" b="b"/>
              <a:pathLst>
                <a:path w="1554" h="582">
                  <a:moveTo>
                    <a:pt x="0" y="0"/>
                  </a:moveTo>
                  <a:lnTo>
                    <a:pt x="10" y="7"/>
                  </a:lnTo>
                  <a:lnTo>
                    <a:pt x="17" y="15"/>
                  </a:lnTo>
                  <a:lnTo>
                    <a:pt x="27" y="24"/>
                  </a:lnTo>
                  <a:lnTo>
                    <a:pt x="36" y="33"/>
                  </a:lnTo>
                  <a:lnTo>
                    <a:pt x="43" y="43"/>
                  </a:lnTo>
                  <a:lnTo>
                    <a:pt x="53" y="52"/>
                  </a:lnTo>
                  <a:lnTo>
                    <a:pt x="62" y="63"/>
                  </a:lnTo>
                  <a:lnTo>
                    <a:pt x="71" y="74"/>
                  </a:lnTo>
                  <a:lnTo>
                    <a:pt x="94" y="101"/>
                  </a:lnTo>
                  <a:lnTo>
                    <a:pt x="115" y="126"/>
                  </a:lnTo>
                  <a:lnTo>
                    <a:pt x="130" y="149"/>
                  </a:lnTo>
                  <a:lnTo>
                    <a:pt x="145" y="169"/>
                  </a:lnTo>
                  <a:lnTo>
                    <a:pt x="158" y="188"/>
                  </a:lnTo>
                  <a:lnTo>
                    <a:pt x="170" y="203"/>
                  </a:lnTo>
                  <a:lnTo>
                    <a:pt x="181" y="219"/>
                  </a:lnTo>
                  <a:lnTo>
                    <a:pt x="192" y="233"/>
                  </a:lnTo>
                  <a:lnTo>
                    <a:pt x="203" y="248"/>
                  </a:lnTo>
                  <a:lnTo>
                    <a:pt x="213" y="262"/>
                  </a:lnTo>
                  <a:lnTo>
                    <a:pt x="226" y="276"/>
                  </a:lnTo>
                  <a:lnTo>
                    <a:pt x="240" y="291"/>
                  </a:lnTo>
                  <a:lnTo>
                    <a:pt x="255" y="307"/>
                  </a:lnTo>
                  <a:lnTo>
                    <a:pt x="275" y="324"/>
                  </a:lnTo>
                  <a:lnTo>
                    <a:pt x="297" y="344"/>
                  </a:lnTo>
                  <a:lnTo>
                    <a:pt x="322" y="366"/>
                  </a:lnTo>
                  <a:lnTo>
                    <a:pt x="326" y="369"/>
                  </a:lnTo>
                  <a:lnTo>
                    <a:pt x="337" y="375"/>
                  </a:lnTo>
                  <a:lnTo>
                    <a:pt x="356" y="387"/>
                  </a:lnTo>
                  <a:lnTo>
                    <a:pt x="382" y="401"/>
                  </a:lnTo>
                  <a:lnTo>
                    <a:pt x="413" y="418"/>
                  </a:lnTo>
                  <a:lnTo>
                    <a:pt x="451" y="438"/>
                  </a:lnTo>
                  <a:lnTo>
                    <a:pt x="495" y="458"/>
                  </a:lnTo>
                  <a:lnTo>
                    <a:pt x="544" y="478"/>
                  </a:lnTo>
                  <a:lnTo>
                    <a:pt x="597" y="500"/>
                  </a:lnTo>
                  <a:lnTo>
                    <a:pt x="655" y="520"/>
                  </a:lnTo>
                  <a:lnTo>
                    <a:pt x="717" y="538"/>
                  </a:lnTo>
                  <a:lnTo>
                    <a:pt x="783" y="554"/>
                  </a:lnTo>
                  <a:lnTo>
                    <a:pt x="853" y="566"/>
                  </a:lnTo>
                  <a:lnTo>
                    <a:pt x="926" y="577"/>
                  </a:lnTo>
                  <a:lnTo>
                    <a:pt x="1000" y="582"/>
                  </a:lnTo>
                  <a:lnTo>
                    <a:pt x="1077" y="582"/>
                  </a:lnTo>
                  <a:lnTo>
                    <a:pt x="1151" y="579"/>
                  </a:lnTo>
                  <a:lnTo>
                    <a:pt x="1216" y="576"/>
                  </a:lnTo>
                  <a:lnTo>
                    <a:pt x="1275" y="572"/>
                  </a:lnTo>
                  <a:lnTo>
                    <a:pt x="1326" y="568"/>
                  </a:lnTo>
                  <a:lnTo>
                    <a:pt x="1370" y="563"/>
                  </a:lnTo>
                  <a:lnTo>
                    <a:pt x="1411" y="560"/>
                  </a:lnTo>
                  <a:lnTo>
                    <a:pt x="1443" y="555"/>
                  </a:lnTo>
                  <a:lnTo>
                    <a:pt x="1471" y="551"/>
                  </a:lnTo>
                  <a:lnTo>
                    <a:pt x="1494" y="548"/>
                  </a:lnTo>
                  <a:lnTo>
                    <a:pt x="1513" y="543"/>
                  </a:lnTo>
                  <a:lnTo>
                    <a:pt x="1526" y="540"/>
                  </a:lnTo>
                  <a:lnTo>
                    <a:pt x="1537" y="537"/>
                  </a:lnTo>
                  <a:lnTo>
                    <a:pt x="1545" y="534"/>
                  </a:lnTo>
                  <a:lnTo>
                    <a:pt x="1551" y="532"/>
                  </a:lnTo>
                  <a:lnTo>
                    <a:pt x="1553" y="531"/>
                  </a:lnTo>
                  <a:lnTo>
                    <a:pt x="1554" y="531"/>
                  </a:lnTo>
                  <a:lnTo>
                    <a:pt x="1029" y="230"/>
                  </a:lnTo>
                  <a:lnTo>
                    <a:pt x="1023" y="230"/>
                  </a:lnTo>
                  <a:lnTo>
                    <a:pt x="1006" y="233"/>
                  </a:lnTo>
                  <a:lnTo>
                    <a:pt x="980" y="236"/>
                  </a:lnTo>
                  <a:lnTo>
                    <a:pt x="944" y="239"/>
                  </a:lnTo>
                  <a:lnTo>
                    <a:pt x="902" y="244"/>
                  </a:lnTo>
                  <a:lnTo>
                    <a:pt x="853" y="247"/>
                  </a:lnTo>
                  <a:lnTo>
                    <a:pt x="800" y="250"/>
                  </a:lnTo>
                  <a:lnTo>
                    <a:pt x="743" y="253"/>
                  </a:lnTo>
                  <a:lnTo>
                    <a:pt x="683" y="254"/>
                  </a:lnTo>
                  <a:lnTo>
                    <a:pt x="623" y="254"/>
                  </a:lnTo>
                  <a:lnTo>
                    <a:pt x="563" y="253"/>
                  </a:lnTo>
                  <a:lnTo>
                    <a:pt x="504" y="248"/>
                  </a:lnTo>
                  <a:lnTo>
                    <a:pt x="447" y="242"/>
                  </a:lnTo>
                  <a:lnTo>
                    <a:pt x="394" y="233"/>
                  </a:lnTo>
                  <a:lnTo>
                    <a:pt x="346" y="220"/>
                  </a:lnTo>
                  <a:lnTo>
                    <a:pt x="305" y="205"/>
                  </a:lnTo>
                  <a:lnTo>
                    <a:pt x="281" y="193"/>
                  </a:lnTo>
                  <a:lnTo>
                    <a:pt x="258" y="182"/>
                  </a:lnTo>
                  <a:lnTo>
                    <a:pt x="235" y="169"/>
                  </a:lnTo>
                  <a:lnTo>
                    <a:pt x="213" y="155"/>
                  </a:lnTo>
                  <a:lnTo>
                    <a:pt x="192" y="143"/>
                  </a:lnTo>
                  <a:lnTo>
                    <a:pt x="170" y="129"/>
                  </a:lnTo>
                  <a:lnTo>
                    <a:pt x="150" y="115"/>
                  </a:lnTo>
                  <a:lnTo>
                    <a:pt x="132" y="101"/>
                  </a:lnTo>
                  <a:lnTo>
                    <a:pt x="113" y="89"/>
                  </a:lnTo>
                  <a:lnTo>
                    <a:pt x="96" y="75"/>
                  </a:lnTo>
                  <a:lnTo>
                    <a:pt x="79" y="61"/>
                  </a:lnTo>
                  <a:lnTo>
                    <a:pt x="64" y="49"/>
                  </a:lnTo>
                  <a:lnTo>
                    <a:pt x="48" y="37"/>
                  </a:lnTo>
                  <a:lnTo>
                    <a:pt x="34" y="24"/>
                  </a:lnTo>
                  <a:lnTo>
                    <a:pt x="22" y="13"/>
                  </a:lnTo>
                  <a:lnTo>
                    <a:pt x="1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2587" y="1713"/>
              <a:ext cx="301" cy="231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14" y="8"/>
                </a:cxn>
                <a:cxn ang="0">
                  <a:pos x="39" y="4"/>
                </a:cxn>
                <a:cxn ang="0">
                  <a:pos x="73" y="3"/>
                </a:cxn>
                <a:cxn ang="0">
                  <a:pos x="113" y="9"/>
                </a:cxn>
                <a:cxn ang="0">
                  <a:pos x="161" y="26"/>
                </a:cxn>
                <a:cxn ang="0">
                  <a:pos x="212" y="55"/>
                </a:cxn>
                <a:cxn ang="0">
                  <a:pos x="266" y="102"/>
                </a:cxn>
                <a:cxn ang="0">
                  <a:pos x="320" y="165"/>
                </a:cxn>
                <a:cxn ang="0">
                  <a:pos x="369" y="227"/>
                </a:cxn>
                <a:cxn ang="0">
                  <a:pos x="411" y="279"/>
                </a:cxn>
                <a:cxn ang="0">
                  <a:pos x="447" y="324"/>
                </a:cxn>
                <a:cxn ang="0">
                  <a:pos x="479" y="363"/>
                </a:cxn>
                <a:cxn ang="0">
                  <a:pos x="507" y="394"/>
                </a:cxn>
                <a:cxn ang="0">
                  <a:pos x="532" y="417"/>
                </a:cxn>
                <a:cxn ang="0">
                  <a:pos x="556" y="432"/>
                </a:cxn>
                <a:cxn ang="0">
                  <a:pos x="603" y="460"/>
                </a:cxn>
                <a:cxn ang="0">
                  <a:pos x="556" y="418"/>
                </a:cxn>
                <a:cxn ang="0">
                  <a:pos x="521" y="386"/>
                </a:cxn>
                <a:cxn ang="0">
                  <a:pos x="495" y="357"/>
                </a:cxn>
                <a:cxn ang="0">
                  <a:pos x="473" y="327"/>
                </a:cxn>
                <a:cxn ang="0">
                  <a:pos x="451" y="298"/>
                </a:cxn>
                <a:cxn ang="0">
                  <a:pos x="427" y="264"/>
                </a:cxn>
                <a:cxn ang="0">
                  <a:pos x="396" y="221"/>
                </a:cxn>
                <a:cxn ang="0">
                  <a:pos x="352" y="168"/>
                </a:cxn>
                <a:cxn ang="0">
                  <a:pos x="281" y="94"/>
                </a:cxn>
                <a:cxn ang="0">
                  <a:pos x="215" y="45"/>
                </a:cxn>
                <a:cxn ang="0">
                  <a:pos x="155" y="15"/>
                </a:cxn>
                <a:cxn ang="0">
                  <a:pos x="104" y="1"/>
                </a:cxn>
                <a:cxn ang="0">
                  <a:pos x="60" y="0"/>
                </a:cxn>
                <a:cxn ang="0">
                  <a:pos x="28" y="3"/>
                </a:cxn>
                <a:cxn ang="0">
                  <a:pos x="8" y="9"/>
                </a:cxn>
                <a:cxn ang="0">
                  <a:pos x="0" y="12"/>
                </a:cxn>
              </a:cxnLst>
              <a:rect l="0" t="0" r="r" b="b"/>
              <a:pathLst>
                <a:path w="603" h="460">
                  <a:moveTo>
                    <a:pt x="0" y="12"/>
                  </a:moveTo>
                  <a:lnTo>
                    <a:pt x="2" y="12"/>
                  </a:lnTo>
                  <a:lnTo>
                    <a:pt x="6" y="11"/>
                  </a:lnTo>
                  <a:lnTo>
                    <a:pt x="14" y="8"/>
                  </a:lnTo>
                  <a:lnTo>
                    <a:pt x="25" y="6"/>
                  </a:lnTo>
                  <a:lnTo>
                    <a:pt x="39" y="4"/>
                  </a:lnTo>
                  <a:lnTo>
                    <a:pt x="54" y="3"/>
                  </a:lnTo>
                  <a:lnTo>
                    <a:pt x="73" y="3"/>
                  </a:lnTo>
                  <a:lnTo>
                    <a:pt x="91" y="4"/>
                  </a:lnTo>
                  <a:lnTo>
                    <a:pt x="113" y="9"/>
                  </a:lnTo>
                  <a:lnTo>
                    <a:pt x="136" y="15"/>
                  </a:lnTo>
                  <a:lnTo>
                    <a:pt x="161" y="26"/>
                  </a:lnTo>
                  <a:lnTo>
                    <a:pt x="186" y="38"/>
                  </a:lnTo>
                  <a:lnTo>
                    <a:pt x="212" y="55"/>
                  </a:lnTo>
                  <a:lnTo>
                    <a:pt x="240" y="76"/>
                  </a:lnTo>
                  <a:lnTo>
                    <a:pt x="266" y="102"/>
                  </a:lnTo>
                  <a:lnTo>
                    <a:pt x="294" y="133"/>
                  </a:lnTo>
                  <a:lnTo>
                    <a:pt x="320" y="165"/>
                  </a:lnTo>
                  <a:lnTo>
                    <a:pt x="346" y="198"/>
                  </a:lnTo>
                  <a:lnTo>
                    <a:pt x="369" y="227"/>
                  </a:lnTo>
                  <a:lnTo>
                    <a:pt x="391" y="253"/>
                  </a:lnTo>
                  <a:lnTo>
                    <a:pt x="411" y="279"/>
                  </a:lnTo>
                  <a:lnTo>
                    <a:pt x="430" y="303"/>
                  </a:lnTo>
                  <a:lnTo>
                    <a:pt x="447" y="324"/>
                  </a:lnTo>
                  <a:lnTo>
                    <a:pt x="464" y="344"/>
                  </a:lnTo>
                  <a:lnTo>
                    <a:pt x="479" y="363"/>
                  </a:lnTo>
                  <a:lnTo>
                    <a:pt x="493" y="378"/>
                  </a:lnTo>
                  <a:lnTo>
                    <a:pt x="507" y="394"/>
                  </a:lnTo>
                  <a:lnTo>
                    <a:pt x="519" y="406"/>
                  </a:lnTo>
                  <a:lnTo>
                    <a:pt x="532" y="417"/>
                  </a:lnTo>
                  <a:lnTo>
                    <a:pt x="544" y="426"/>
                  </a:lnTo>
                  <a:lnTo>
                    <a:pt x="556" y="432"/>
                  </a:lnTo>
                  <a:lnTo>
                    <a:pt x="567" y="438"/>
                  </a:lnTo>
                  <a:lnTo>
                    <a:pt x="603" y="460"/>
                  </a:lnTo>
                  <a:lnTo>
                    <a:pt x="578" y="438"/>
                  </a:lnTo>
                  <a:lnTo>
                    <a:pt x="556" y="418"/>
                  </a:lnTo>
                  <a:lnTo>
                    <a:pt x="536" y="401"/>
                  </a:lnTo>
                  <a:lnTo>
                    <a:pt x="521" y="386"/>
                  </a:lnTo>
                  <a:lnTo>
                    <a:pt x="507" y="370"/>
                  </a:lnTo>
                  <a:lnTo>
                    <a:pt x="495" y="357"/>
                  </a:lnTo>
                  <a:lnTo>
                    <a:pt x="484" y="343"/>
                  </a:lnTo>
                  <a:lnTo>
                    <a:pt x="473" y="327"/>
                  </a:lnTo>
                  <a:lnTo>
                    <a:pt x="462" y="313"/>
                  </a:lnTo>
                  <a:lnTo>
                    <a:pt x="451" y="298"/>
                  </a:lnTo>
                  <a:lnTo>
                    <a:pt x="439" y="282"/>
                  </a:lnTo>
                  <a:lnTo>
                    <a:pt x="427" y="264"/>
                  </a:lnTo>
                  <a:lnTo>
                    <a:pt x="411" y="244"/>
                  </a:lnTo>
                  <a:lnTo>
                    <a:pt x="396" y="221"/>
                  </a:lnTo>
                  <a:lnTo>
                    <a:pt x="376" y="196"/>
                  </a:lnTo>
                  <a:lnTo>
                    <a:pt x="352" y="168"/>
                  </a:lnTo>
                  <a:lnTo>
                    <a:pt x="317" y="128"/>
                  </a:lnTo>
                  <a:lnTo>
                    <a:pt x="281" y="94"/>
                  </a:lnTo>
                  <a:lnTo>
                    <a:pt x="247" y="66"/>
                  </a:lnTo>
                  <a:lnTo>
                    <a:pt x="215" y="45"/>
                  </a:lnTo>
                  <a:lnTo>
                    <a:pt x="184" y="28"/>
                  </a:lnTo>
                  <a:lnTo>
                    <a:pt x="155" y="15"/>
                  </a:lnTo>
                  <a:lnTo>
                    <a:pt x="128" y="6"/>
                  </a:lnTo>
                  <a:lnTo>
                    <a:pt x="104" y="1"/>
                  </a:lnTo>
                  <a:lnTo>
                    <a:pt x="81" y="0"/>
                  </a:lnTo>
                  <a:lnTo>
                    <a:pt x="60" y="0"/>
                  </a:lnTo>
                  <a:lnTo>
                    <a:pt x="43" y="1"/>
                  </a:lnTo>
                  <a:lnTo>
                    <a:pt x="28" y="3"/>
                  </a:lnTo>
                  <a:lnTo>
                    <a:pt x="16" y="6"/>
                  </a:lnTo>
                  <a:lnTo>
                    <a:pt x="8" y="9"/>
                  </a:lnTo>
                  <a:lnTo>
                    <a:pt x="2" y="11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59BF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2741" y="2146"/>
              <a:ext cx="267" cy="207"/>
            </a:xfrm>
            <a:custGeom>
              <a:avLst/>
              <a:gdLst/>
              <a:ahLst/>
              <a:cxnLst>
                <a:cxn ang="0">
                  <a:pos x="13" y="414"/>
                </a:cxn>
                <a:cxn ang="0">
                  <a:pos x="18" y="410"/>
                </a:cxn>
                <a:cxn ang="0">
                  <a:pos x="29" y="401"/>
                </a:cxn>
                <a:cxn ang="0">
                  <a:pos x="47" y="386"/>
                </a:cxn>
                <a:cxn ang="0">
                  <a:pos x="71" y="366"/>
                </a:cxn>
                <a:cxn ang="0">
                  <a:pos x="100" y="342"/>
                </a:cxn>
                <a:cxn ang="0">
                  <a:pos x="132" y="316"/>
                </a:cxn>
                <a:cxn ang="0">
                  <a:pos x="170" y="285"/>
                </a:cxn>
                <a:cxn ang="0">
                  <a:pos x="210" y="254"/>
                </a:cxn>
                <a:cxn ang="0">
                  <a:pos x="250" y="222"/>
                </a:cxn>
                <a:cxn ang="0">
                  <a:pos x="293" y="188"/>
                </a:cxn>
                <a:cxn ang="0">
                  <a:pos x="336" y="154"/>
                </a:cxn>
                <a:cxn ang="0">
                  <a:pos x="380" y="122"/>
                </a:cxn>
                <a:cxn ang="0">
                  <a:pos x="421" y="91"/>
                </a:cxn>
                <a:cxn ang="0">
                  <a:pos x="461" y="63"/>
                </a:cxn>
                <a:cxn ang="0">
                  <a:pos x="500" y="37"/>
                </a:cxn>
                <a:cxn ang="0">
                  <a:pos x="534" y="15"/>
                </a:cxn>
                <a:cxn ang="0">
                  <a:pos x="533" y="0"/>
                </a:cxn>
                <a:cxn ang="0">
                  <a:pos x="499" y="21"/>
                </a:cxn>
                <a:cxn ang="0">
                  <a:pos x="460" y="48"/>
                </a:cxn>
                <a:cxn ang="0">
                  <a:pos x="418" y="77"/>
                </a:cxn>
                <a:cxn ang="0">
                  <a:pos x="375" y="109"/>
                </a:cxn>
                <a:cxn ang="0">
                  <a:pos x="332" y="142"/>
                </a:cxn>
                <a:cxn ang="0">
                  <a:pos x="287" y="176"/>
                </a:cxn>
                <a:cxn ang="0">
                  <a:pos x="244" y="211"/>
                </a:cxn>
                <a:cxn ang="0">
                  <a:pos x="200" y="245"/>
                </a:cxn>
                <a:cxn ang="0">
                  <a:pos x="160" y="278"/>
                </a:cxn>
                <a:cxn ang="0">
                  <a:pos x="122" y="309"/>
                </a:cxn>
                <a:cxn ang="0">
                  <a:pos x="88" y="336"/>
                </a:cxn>
                <a:cxn ang="0">
                  <a:pos x="58" y="361"/>
                </a:cxn>
                <a:cxn ang="0">
                  <a:pos x="34" y="381"/>
                </a:cxn>
                <a:cxn ang="0">
                  <a:pos x="15" y="397"/>
                </a:cxn>
                <a:cxn ang="0">
                  <a:pos x="4" y="407"/>
                </a:cxn>
                <a:cxn ang="0">
                  <a:pos x="0" y="410"/>
                </a:cxn>
                <a:cxn ang="0">
                  <a:pos x="13" y="414"/>
                </a:cxn>
              </a:cxnLst>
              <a:rect l="0" t="0" r="r" b="b"/>
              <a:pathLst>
                <a:path w="534" h="414">
                  <a:moveTo>
                    <a:pt x="13" y="414"/>
                  </a:moveTo>
                  <a:lnTo>
                    <a:pt x="18" y="410"/>
                  </a:lnTo>
                  <a:lnTo>
                    <a:pt x="29" y="401"/>
                  </a:lnTo>
                  <a:lnTo>
                    <a:pt x="47" y="386"/>
                  </a:lnTo>
                  <a:lnTo>
                    <a:pt x="71" y="366"/>
                  </a:lnTo>
                  <a:lnTo>
                    <a:pt x="100" y="342"/>
                  </a:lnTo>
                  <a:lnTo>
                    <a:pt x="132" y="316"/>
                  </a:lnTo>
                  <a:lnTo>
                    <a:pt x="170" y="285"/>
                  </a:lnTo>
                  <a:lnTo>
                    <a:pt x="210" y="254"/>
                  </a:lnTo>
                  <a:lnTo>
                    <a:pt x="250" y="222"/>
                  </a:lnTo>
                  <a:lnTo>
                    <a:pt x="293" y="188"/>
                  </a:lnTo>
                  <a:lnTo>
                    <a:pt x="336" y="154"/>
                  </a:lnTo>
                  <a:lnTo>
                    <a:pt x="380" y="122"/>
                  </a:lnTo>
                  <a:lnTo>
                    <a:pt x="421" y="91"/>
                  </a:lnTo>
                  <a:lnTo>
                    <a:pt x="461" y="63"/>
                  </a:lnTo>
                  <a:lnTo>
                    <a:pt x="500" y="37"/>
                  </a:lnTo>
                  <a:lnTo>
                    <a:pt x="534" y="15"/>
                  </a:lnTo>
                  <a:lnTo>
                    <a:pt x="533" y="0"/>
                  </a:lnTo>
                  <a:lnTo>
                    <a:pt x="499" y="21"/>
                  </a:lnTo>
                  <a:lnTo>
                    <a:pt x="460" y="48"/>
                  </a:lnTo>
                  <a:lnTo>
                    <a:pt x="418" y="77"/>
                  </a:lnTo>
                  <a:lnTo>
                    <a:pt x="375" y="109"/>
                  </a:lnTo>
                  <a:lnTo>
                    <a:pt x="332" y="142"/>
                  </a:lnTo>
                  <a:lnTo>
                    <a:pt x="287" y="176"/>
                  </a:lnTo>
                  <a:lnTo>
                    <a:pt x="244" y="211"/>
                  </a:lnTo>
                  <a:lnTo>
                    <a:pt x="200" y="245"/>
                  </a:lnTo>
                  <a:lnTo>
                    <a:pt x="160" y="278"/>
                  </a:lnTo>
                  <a:lnTo>
                    <a:pt x="122" y="309"/>
                  </a:lnTo>
                  <a:lnTo>
                    <a:pt x="88" y="336"/>
                  </a:lnTo>
                  <a:lnTo>
                    <a:pt x="58" y="361"/>
                  </a:lnTo>
                  <a:lnTo>
                    <a:pt x="34" y="381"/>
                  </a:lnTo>
                  <a:lnTo>
                    <a:pt x="15" y="397"/>
                  </a:lnTo>
                  <a:lnTo>
                    <a:pt x="4" y="407"/>
                  </a:lnTo>
                  <a:lnTo>
                    <a:pt x="0" y="410"/>
                  </a:lnTo>
                  <a:lnTo>
                    <a:pt x="13" y="414"/>
                  </a:lnTo>
                  <a:close/>
                </a:path>
              </a:pathLst>
            </a:custGeom>
            <a:solidFill>
              <a:srgbClr val="8EDBF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1146 0.11042 C -0.02795 0.11019 -0.04393 0.10996 -0.06042 0.10833 C -0.07674 0.10671 -0.09427 0.10533 -0.11077 0.10046 C -0.12691 0.0956 -0.14393 0.08519 -0.15782 0.07847 C -0.1717 0.07176 -0.18091 0.06852 -0.19358 0.06065 C -0.20643 0.05278 -0.22257 0.04005 -0.23455 0.03079 C -0.2467 0.02153 -0.25469 0.01574 -0.26615 0.00486 C -0.27726 -0.00602 -0.29132 -0.02106 -0.30209 -0.03495 C -0.3132 -0.04884 -0.32657 -0.07153 -0.33177 -0.0787 " pathEditMode="relative" rAng="0" ptsTypes="aaaaaaaaA">
                                      <p:cBhvr>
                                        <p:cTn id="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-9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3600000">
                                      <p:cBhvr>
                                        <p:cTn id="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33316 -0.08584 C -0.33004 -0.08052 -0.32101 -0.06479 -0.31389 -0.05438 C -0.30677 -0.04397 -0.30087 -0.0354 -0.28993 -0.02337 C -0.279 -0.01134 -0.26268 0.00532 -0.24775 0.01851 C -0.23282 0.03169 -0.21528 0.04511 -0.20035 0.05529 C -0.18542 0.06547 -0.17171 0.07265 -0.15851 0.07936 C -0.14532 0.08607 -0.13629 0.09069 -0.12136 0.09532 C -0.10643 0.09995 -0.08802 0.10458 -0.06893 0.10712 C -0.04983 0.10967 -0.02466 0.11152 -0.00625 0.11106 C 0.01215 0.11059 0.02361 0.10874 0.04149 0.10504 C 0.05937 0.10134 0.0835 0.09578 0.10121 0.08907 C 0.11892 0.08236 0.13316 0.07357 0.14739 0.06524 C 0.16163 0.05691 0.17413 0.04951 0.18628 0.03956 C 0.19843 0.02961 0.21041 0.0155 0.22066 0.00555 C 0.2309 -0.0044 0.23993 -0.01134 0.24809 -0.02083 C 0.25625 -0.03031 0.26163 -0.03957 0.26944 -0.05114 C 0.27725 -0.06271 0.28993 -0.08168 0.29531 -0.08978 " pathEditMode="relative" rAng="0" ptsTypes="aaaaaaaaaaaaaaaaa">
                                      <p:cBhvr>
                                        <p:cTn id="1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" y="97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-7200000">
                                      <p:cBhvr>
                                        <p:cTn id="13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29531 -0.08978 C 0.2901 -0.08053 0.28489 -0.07127 0.27934 -0.06294 C 0.27378 -0.05461 0.26718 -0.04651 0.26145 -0.03911 C 0.25573 -0.03171 0.25156 -0.02523 0.24496 -0.01782 C 0.23836 -0.01042 0.22968 -0.00255 0.22222 0.00485 C 0.21475 0.01226 0.20746 0.02035 0.19965 0.02706 C 0.19184 0.03377 0.18524 0.03863 0.17569 0.04511 C 0.16614 0.05159 0.15329 0.05969 0.14253 0.06617 C 0.13177 0.07264 0.12257 0.0782 0.11128 0.08352 C 0.1 0.08884 0.09027 0.09393 0.075 0.0981 C 0.05972 0.10226 0.0342 0.10666 0.01979 0.10874 C 0.00538 0.11082 -0.00313 0.11059 -0.01146 0.11036 " pathEditMode="relative" ptsTypes="aaaaaaaaaaaA">
                                      <p:cBhvr>
                                        <p:cTn id="1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3600000">
                                      <p:cBhvr>
                                        <p:cTn id="1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</Words>
  <Application>Microsoft Office PowerPoint</Application>
  <PresentationFormat>画面に合わせる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2012-07-01T10:54:47Z</dcterms:created>
  <dcterms:modified xsi:type="dcterms:W3CDTF">2012-07-01T10:54:51Z</dcterms:modified>
</cp:coreProperties>
</file>