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9" r:id="rId1"/>
    <p:sldMasterId id="2147483661" r:id="rId2"/>
  </p:sldMasterIdLst>
  <p:notesMasterIdLst>
    <p:notesMasterId r:id="rId9"/>
  </p:notesMasterIdLst>
  <p:handoutMasterIdLst>
    <p:handoutMasterId r:id="rId10"/>
  </p:handoutMasterIdLst>
  <p:sldIdLst>
    <p:sldId id="258" r:id="rId3"/>
    <p:sldId id="260" r:id="rId4"/>
    <p:sldId id="259" r:id="rId5"/>
    <p:sldId id="256" r:id="rId6"/>
    <p:sldId id="257" r:id="rId7"/>
    <p:sldId id="262" r:id="rId8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5F5F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81" autoAdjust="0"/>
    <p:restoredTop sz="94660"/>
  </p:normalViewPr>
  <p:slideViewPr>
    <p:cSldViewPr>
      <p:cViewPr varScale="1">
        <p:scale>
          <a:sx n="70" d="100"/>
          <a:sy n="70" d="100"/>
        </p:scale>
        <p:origin x="-86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8B3B64C-37FF-4180-AE7D-E329F1C6971D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A6878DE-A72B-4423-ACBF-5029366CFF36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6184FF-05B7-449F-AFE6-4A399FA6DC02}" type="slidenum">
              <a:rPr lang="en-US" altLang="ja-JP">
                <a:solidFill>
                  <a:prstClr val="black"/>
                </a:solidFill>
              </a:rPr>
              <a:pPr/>
              <a:t>0</a:t>
            </a:fld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AE4523-B444-4F85-8F85-640251C3690A}" type="slidenum">
              <a:rPr lang="en-US" altLang="ja-JP">
                <a:solidFill>
                  <a:prstClr val="black"/>
                </a:solidFill>
              </a:rPr>
              <a:pPr/>
              <a:t>1</a:t>
            </a:fld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7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52003-3453-498D-B9B3-0D15869B12FC}" type="slidenum">
              <a:rPr lang="en-US" altLang="ja-JP">
                <a:solidFill>
                  <a:prstClr val="black"/>
                </a:solidFill>
              </a:rPr>
              <a:pPr/>
              <a:t>2</a:t>
            </a:fld>
            <a:endParaRPr lang="en-US" altLang="ja-JP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878DE-A72B-4423-ACBF-5029366CFF36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878DE-A72B-4423-ACBF-5029366CFF36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52003-3453-498D-B9B3-0D15869B12FC}" type="slidenum">
              <a:rPr lang="en-US" altLang="ja-JP">
                <a:solidFill>
                  <a:prstClr val="black"/>
                </a:solidFill>
              </a:rPr>
              <a:pPr/>
              <a:t>5</a:t>
            </a:fld>
            <a:endParaRPr lang="en-US" altLang="ja-JP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49500"/>
            <a:ext cx="7772400" cy="1008063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16338"/>
            <a:ext cx="6400800" cy="766762"/>
          </a:xfrm>
        </p:spPr>
        <p:txBody>
          <a:bodyPr/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505200" y="5059363"/>
            <a:ext cx="2133600" cy="287337"/>
          </a:xfrm>
        </p:spPr>
        <p:txBody>
          <a:bodyPr/>
          <a:lstStyle>
            <a:lvl1pPr algn="ctr">
              <a:defRPr sz="1200"/>
            </a:lvl1pPr>
          </a:lstStyle>
          <a:p>
            <a:fld id="{C74DE987-6B8D-41AB-B04C-62300F31417B}" type="datetime1">
              <a:rPr lang="ja-JP" altLang="en-US"/>
              <a:pPr/>
              <a:t>2012/7/1</a:t>
            </a:fld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4627563"/>
            <a:ext cx="2895600" cy="279400"/>
          </a:xfrm>
        </p:spPr>
        <p:txBody>
          <a:bodyPr/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250825" y="3357563"/>
            <a:ext cx="8640763" cy="1428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55AB01-ED49-4B4D-AECB-0E53DED86DB3}" type="datetime1">
              <a:rPr lang="ja-JP" altLang="en-US"/>
              <a:pPr/>
              <a:t>2012/7/1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A0EA1E-0F8B-4164-86FB-025532D68F71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34175" y="115888"/>
            <a:ext cx="2159000" cy="601027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2413" y="115888"/>
            <a:ext cx="6329362" cy="601027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BC2BF0-57CD-4D2B-AEC8-829082CE2FA5}" type="datetime1">
              <a:rPr lang="ja-JP" altLang="en-US"/>
              <a:pPr/>
              <a:t>2012/7/1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113AE-24E8-49F9-A7A7-F9BDDA66EF31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44000" cy="3789363"/>
          </a:xfrm>
          <a:prstGeom prst="rect">
            <a:avLst/>
          </a:prstGeom>
          <a:gradFill rotWithShape="1">
            <a:gsLst>
              <a:gs pos="0">
                <a:srgbClr val="003399">
                  <a:gamma/>
                  <a:tint val="73725"/>
                  <a:invGamma/>
                </a:srgbClr>
              </a:gs>
              <a:gs pos="100000">
                <a:srgbClr val="003399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05263"/>
            <a:ext cx="6400800" cy="1368425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505200" y="5949950"/>
            <a:ext cx="2133600" cy="358775"/>
          </a:xfrm>
        </p:spPr>
        <p:txBody>
          <a:bodyPr/>
          <a:lstStyle>
            <a:lvl1pPr algn="ctr">
              <a:defRPr/>
            </a:lvl1pPr>
          </a:lstStyle>
          <a:p>
            <a:fld id="{A9FE08ED-67CD-4201-8312-B1131B9AC986}" type="datetime1">
              <a:rPr lang="ja-JP" altLang="en-US">
                <a:solidFill>
                  <a:srgbClr val="000000"/>
                </a:solidFill>
              </a:rPr>
              <a:pPr/>
              <a:t>2012/7/1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5472113"/>
            <a:ext cx="2895600" cy="358775"/>
          </a:xfrm>
        </p:spPr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124" name="Oval 52"/>
          <p:cNvSpPr>
            <a:spLocks noChangeArrowheads="1"/>
          </p:cNvSpPr>
          <p:nvPr/>
        </p:nvSpPr>
        <p:spPr bwMode="auto">
          <a:xfrm>
            <a:off x="8769350" y="622300"/>
            <a:ext cx="215900" cy="215900"/>
          </a:xfrm>
          <a:prstGeom prst="ellipse">
            <a:avLst/>
          </a:prstGeom>
          <a:solidFill>
            <a:srgbClr val="547FD4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125" name="Oval 53"/>
          <p:cNvSpPr>
            <a:spLocks noChangeArrowheads="1"/>
          </p:cNvSpPr>
          <p:nvPr/>
        </p:nvSpPr>
        <p:spPr bwMode="auto">
          <a:xfrm>
            <a:off x="8408988" y="622300"/>
            <a:ext cx="215900" cy="215900"/>
          </a:xfrm>
          <a:prstGeom prst="ellipse">
            <a:avLst/>
          </a:prstGeom>
          <a:solidFill>
            <a:srgbClr val="547FD4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126" name="Oval 54"/>
          <p:cNvSpPr>
            <a:spLocks noChangeArrowheads="1"/>
          </p:cNvSpPr>
          <p:nvPr/>
        </p:nvSpPr>
        <p:spPr bwMode="auto">
          <a:xfrm>
            <a:off x="8048625" y="622300"/>
            <a:ext cx="215900" cy="215900"/>
          </a:xfrm>
          <a:prstGeom prst="ellipse">
            <a:avLst/>
          </a:prstGeom>
          <a:solidFill>
            <a:srgbClr val="547FD4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127" name="Oval 55"/>
          <p:cNvSpPr>
            <a:spLocks noChangeArrowheads="1"/>
          </p:cNvSpPr>
          <p:nvPr/>
        </p:nvSpPr>
        <p:spPr bwMode="auto">
          <a:xfrm>
            <a:off x="7689850" y="622300"/>
            <a:ext cx="215900" cy="215900"/>
          </a:xfrm>
          <a:prstGeom prst="ellipse">
            <a:avLst/>
          </a:prstGeom>
          <a:solidFill>
            <a:srgbClr val="547FD4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128" name="Oval 56"/>
          <p:cNvSpPr>
            <a:spLocks noChangeArrowheads="1"/>
          </p:cNvSpPr>
          <p:nvPr/>
        </p:nvSpPr>
        <p:spPr bwMode="auto">
          <a:xfrm>
            <a:off x="7329488" y="622300"/>
            <a:ext cx="215900" cy="215900"/>
          </a:xfrm>
          <a:prstGeom prst="ellipse">
            <a:avLst/>
          </a:prstGeom>
          <a:solidFill>
            <a:srgbClr val="547FD4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129" name="Oval 57"/>
          <p:cNvSpPr>
            <a:spLocks noChangeArrowheads="1"/>
          </p:cNvSpPr>
          <p:nvPr/>
        </p:nvSpPr>
        <p:spPr bwMode="auto">
          <a:xfrm>
            <a:off x="6969125" y="622300"/>
            <a:ext cx="215900" cy="215900"/>
          </a:xfrm>
          <a:prstGeom prst="ellipse">
            <a:avLst/>
          </a:prstGeom>
          <a:solidFill>
            <a:srgbClr val="547FD4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130" name="Oval 58"/>
          <p:cNvSpPr>
            <a:spLocks noChangeArrowheads="1"/>
          </p:cNvSpPr>
          <p:nvPr/>
        </p:nvSpPr>
        <p:spPr bwMode="auto">
          <a:xfrm>
            <a:off x="6608763" y="622300"/>
            <a:ext cx="215900" cy="215900"/>
          </a:xfrm>
          <a:prstGeom prst="ellipse">
            <a:avLst/>
          </a:prstGeom>
          <a:solidFill>
            <a:srgbClr val="547FD4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131" name="Oval 59"/>
          <p:cNvSpPr>
            <a:spLocks noChangeArrowheads="1"/>
          </p:cNvSpPr>
          <p:nvPr/>
        </p:nvSpPr>
        <p:spPr bwMode="auto">
          <a:xfrm>
            <a:off x="6248400" y="622300"/>
            <a:ext cx="215900" cy="215900"/>
          </a:xfrm>
          <a:prstGeom prst="ellipse">
            <a:avLst/>
          </a:prstGeom>
          <a:solidFill>
            <a:srgbClr val="547FD4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132" name="Oval 60"/>
          <p:cNvSpPr>
            <a:spLocks noChangeArrowheads="1"/>
          </p:cNvSpPr>
          <p:nvPr/>
        </p:nvSpPr>
        <p:spPr bwMode="auto">
          <a:xfrm>
            <a:off x="5889625" y="622300"/>
            <a:ext cx="215900" cy="215900"/>
          </a:xfrm>
          <a:prstGeom prst="ellipse">
            <a:avLst/>
          </a:prstGeom>
          <a:solidFill>
            <a:srgbClr val="547FD4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133" name="Oval 61"/>
          <p:cNvSpPr>
            <a:spLocks noChangeArrowheads="1"/>
          </p:cNvSpPr>
          <p:nvPr/>
        </p:nvSpPr>
        <p:spPr bwMode="auto">
          <a:xfrm>
            <a:off x="5529263" y="622300"/>
            <a:ext cx="215900" cy="215900"/>
          </a:xfrm>
          <a:prstGeom prst="ellipse">
            <a:avLst/>
          </a:prstGeom>
          <a:solidFill>
            <a:srgbClr val="547FD4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134" name="Oval 62"/>
          <p:cNvSpPr>
            <a:spLocks noChangeArrowheads="1"/>
          </p:cNvSpPr>
          <p:nvPr/>
        </p:nvSpPr>
        <p:spPr bwMode="auto">
          <a:xfrm>
            <a:off x="5168900" y="622300"/>
            <a:ext cx="215900" cy="215900"/>
          </a:xfrm>
          <a:prstGeom prst="ellipse">
            <a:avLst/>
          </a:prstGeom>
          <a:solidFill>
            <a:srgbClr val="547FD4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135" name="Oval 63"/>
          <p:cNvSpPr>
            <a:spLocks noChangeArrowheads="1"/>
          </p:cNvSpPr>
          <p:nvPr/>
        </p:nvSpPr>
        <p:spPr bwMode="auto">
          <a:xfrm>
            <a:off x="4808538" y="622300"/>
            <a:ext cx="215900" cy="215900"/>
          </a:xfrm>
          <a:prstGeom prst="ellipse">
            <a:avLst/>
          </a:prstGeom>
          <a:solidFill>
            <a:srgbClr val="547FD4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136" name="Oval 64"/>
          <p:cNvSpPr>
            <a:spLocks noChangeArrowheads="1"/>
          </p:cNvSpPr>
          <p:nvPr/>
        </p:nvSpPr>
        <p:spPr bwMode="auto">
          <a:xfrm>
            <a:off x="4448175" y="622300"/>
            <a:ext cx="215900" cy="215900"/>
          </a:xfrm>
          <a:prstGeom prst="ellipse">
            <a:avLst/>
          </a:prstGeom>
          <a:solidFill>
            <a:srgbClr val="547FD4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137" name="Oval 65"/>
          <p:cNvSpPr>
            <a:spLocks noChangeArrowheads="1"/>
          </p:cNvSpPr>
          <p:nvPr/>
        </p:nvSpPr>
        <p:spPr bwMode="auto">
          <a:xfrm>
            <a:off x="4089400" y="622300"/>
            <a:ext cx="215900" cy="215900"/>
          </a:xfrm>
          <a:prstGeom prst="ellipse">
            <a:avLst/>
          </a:prstGeom>
          <a:solidFill>
            <a:srgbClr val="547FD4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138" name="Oval 66"/>
          <p:cNvSpPr>
            <a:spLocks noChangeArrowheads="1"/>
          </p:cNvSpPr>
          <p:nvPr/>
        </p:nvSpPr>
        <p:spPr bwMode="auto">
          <a:xfrm>
            <a:off x="3729038" y="622300"/>
            <a:ext cx="215900" cy="215900"/>
          </a:xfrm>
          <a:prstGeom prst="ellipse">
            <a:avLst/>
          </a:prstGeom>
          <a:solidFill>
            <a:srgbClr val="547FD4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139" name="Oval 67"/>
          <p:cNvSpPr>
            <a:spLocks noChangeArrowheads="1"/>
          </p:cNvSpPr>
          <p:nvPr/>
        </p:nvSpPr>
        <p:spPr bwMode="auto">
          <a:xfrm>
            <a:off x="3368675" y="622300"/>
            <a:ext cx="215900" cy="215900"/>
          </a:xfrm>
          <a:prstGeom prst="ellipse">
            <a:avLst/>
          </a:prstGeom>
          <a:solidFill>
            <a:srgbClr val="547FD4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140" name="Oval 68"/>
          <p:cNvSpPr>
            <a:spLocks noChangeArrowheads="1"/>
          </p:cNvSpPr>
          <p:nvPr/>
        </p:nvSpPr>
        <p:spPr bwMode="auto">
          <a:xfrm>
            <a:off x="3008313" y="622300"/>
            <a:ext cx="215900" cy="215900"/>
          </a:xfrm>
          <a:prstGeom prst="ellipse">
            <a:avLst/>
          </a:prstGeom>
          <a:solidFill>
            <a:srgbClr val="547FD4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141" name="Oval 69"/>
          <p:cNvSpPr>
            <a:spLocks noChangeArrowheads="1"/>
          </p:cNvSpPr>
          <p:nvPr/>
        </p:nvSpPr>
        <p:spPr bwMode="auto">
          <a:xfrm>
            <a:off x="2647950" y="622300"/>
            <a:ext cx="215900" cy="215900"/>
          </a:xfrm>
          <a:prstGeom prst="ellipse">
            <a:avLst/>
          </a:prstGeom>
          <a:solidFill>
            <a:srgbClr val="547FD4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142" name="Oval 70"/>
          <p:cNvSpPr>
            <a:spLocks noChangeArrowheads="1"/>
          </p:cNvSpPr>
          <p:nvPr/>
        </p:nvSpPr>
        <p:spPr bwMode="auto">
          <a:xfrm>
            <a:off x="2290763" y="622300"/>
            <a:ext cx="215900" cy="215900"/>
          </a:xfrm>
          <a:prstGeom prst="ellipse">
            <a:avLst/>
          </a:prstGeom>
          <a:solidFill>
            <a:srgbClr val="547FD4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143" name="Oval 71"/>
          <p:cNvSpPr>
            <a:spLocks noChangeArrowheads="1"/>
          </p:cNvSpPr>
          <p:nvPr/>
        </p:nvSpPr>
        <p:spPr bwMode="auto">
          <a:xfrm>
            <a:off x="1930400" y="622300"/>
            <a:ext cx="215900" cy="215900"/>
          </a:xfrm>
          <a:prstGeom prst="ellipse">
            <a:avLst/>
          </a:prstGeom>
          <a:solidFill>
            <a:srgbClr val="7598DD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144" name="Oval 72"/>
          <p:cNvSpPr>
            <a:spLocks noChangeArrowheads="1"/>
          </p:cNvSpPr>
          <p:nvPr/>
        </p:nvSpPr>
        <p:spPr bwMode="auto">
          <a:xfrm>
            <a:off x="1570038" y="622300"/>
            <a:ext cx="215900" cy="215900"/>
          </a:xfrm>
          <a:prstGeom prst="ellipse">
            <a:avLst/>
          </a:prstGeom>
          <a:solidFill>
            <a:srgbClr val="547FD4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145" name="Oval 73"/>
          <p:cNvSpPr>
            <a:spLocks noChangeArrowheads="1"/>
          </p:cNvSpPr>
          <p:nvPr/>
        </p:nvSpPr>
        <p:spPr bwMode="auto">
          <a:xfrm>
            <a:off x="1209675" y="622300"/>
            <a:ext cx="215900" cy="215900"/>
          </a:xfrm>
          <a:prstGeom prst="ellipse">
            <a:avLst/>
          </a:prstGeom>
          <a:solidFill>
            <a:srgbClr val="547FD4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146" name="Oval 74"/>
          <p:cNvSpPr>
            <a:spLocks noChangeArrowheads="1"/>
          </p:cNvSpPr>
          <p:nvPr/>
        </p:nvSpPr>
        <p:spPr bwMode="auto">
          <a:xfrm>
            <a:off x="849313" y="622300"/>
            <a:ext cx="215900" cy="215900"/>
          </a:xfrm>
          <a:prstGeom prst="ellipse">
            <a:avLst/>
          </a:prstGeom>
          <a:solidFill>
            <a:srgbClr val="547FD4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147" name="Oval 75"/>
          <p:cNvSpPr>
            <a:spLocks noChangeArrowheads="1"/>
          </p:cNvSpPr>
          <p:nvPr/>
        </p:nvSpPr>
        <p:spPr bwMode="auto">
          <a:xfrm>
            <a:off x="490538" y="622300"/>
            <a:ext cx="215900" cy="215900"/>
          </a:xfrm>
          <a:prstGeom prst="ellipse">
            <a:avLst/>
          </a:prstGeom>
          <a:solidFill>
            <a:srgbClr val="547FD4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148" name="Oval 76"/>
          <p:cNvSpPr>
            <a:spLocks noChangeArrowheads="1"/>
          </p:cNvSpPr>
          <p:nvPr/>
        </p:nvSpPr>
        <p:spPr bwMode="auto">
          <a:xfrm>
            <a:off x="130175" y="622300"/>
            <a:ext cx="215900" cy="215900"/>
          </a:xfrm>
          <a:prstGeom prst="ellipse">
            <a:avLst/>
          </a:prstGeom>
          <a:solidFill>
            <a:srgbClr val="547FD4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149" name="Oval 77"/>
          <p:cNvSpPr>
            <a:spLocks noChangeArrowheads="1"/>
          </p:cNvSpPr>
          <p:nvPr/>
        </p:nvSpPr>
        <p:spPr bwMode="auto">
          <a:xfrm>
            <a:off x="1928813" y="982663"/>
            <a:ext cx="215900" cy="215900"/>
          </a:xfrm>
          <a:prstGeom prst="ellipse">
            <a:avLst/>
          </a:prstGeom>
          <a:solidFill>
            <a:srgbClr val="7598DD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150" name="Oval 78"/>
          <p:cNvSpPr>
            <a:spLocks noChangeArrowheads="1"/>
          </p:cNvSpPr>
          <p:nvPr/>
        </p:nvSpPr>
        <p:spPr bwMode="auto">
          <a:xfrm>
            <a:off x="1928813" y="1341438"/>
            <a:ext cx="215900" cy="215900"/>
          </a:xfrm>
          <a:prstGeom prst="ellipse">
            <a:avLst/>
          </a:prstGeom>
          <a:solidFill>
            <a:srgbClr val="7598DD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151" name="Oval 79"/>
          <p:cNvSpPr>
            <a:spLocks noChangeArrowheads="1"/>
          </p:cNvSpPr>
          <p:nvPr/>
        </p:nvSpPr>
        <p:spPr bwMode="auto">
          <a:xfrm>
            <a:off x="1928813" y="1701800"/>
            <a:ext cx="215900" cy="215900"/>
          </a:xfrm>
          <a:prstGeom prst="ellipse">
            <a:avLst/>
          </a:prstGeom>
          <a:solidFill>
            <a:srgbClr val="7598DD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152" name="Oval 80"/>
          <p:cNvSpPr>
            <a:spLocks noChangeArrowheads="1"/>
          </p:cNvSpPr>
          <p:nvPr/>
        </p:nvSpPr>
        <p:spPr bwMode="auto">
          <a:xfrm>
            <a:off x="1928813" y="2062163"/>
            <a:ext cx="215900" cy="215900"/>
          </a:xfrm>
          <a:prstGeom prst="ellipse">
            <a:avLst/>
          </a:prstGeom>
          <a:solidFill>
            <a:srgbClr val="7598DD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153" name="Oval 81"/>
          <p:cNvSpPr>
            <a:spLocks noChangeArrowheads="1"/>
          </p:cNvSpPr>
          <p:nvPr/>
        </p:nvSpPr>
        <p:spPr bwMode="auto">
          <a:xfrm>
            <a:off x="1928813" y="2420938"/>
            <a:ext cx="215900" cy="215900"/>
          </a:xfrm>
          <a:prstGeom prst="ellipse">
            <a:avLst/>
          </a:prstGeom>
          <a:solidFill>
            <a:srgbClr val="7598DD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154" name="Oval 82"/>
          <p:cNvSpPr>
            <a:spLocks noChangeArrowheads="1"/>
          </p:cNvSpPr>
          <p:nvPr/>
        </p:nvSpPr>
        <p:spPr bwMode="auto">
          <a:xfrm>
            <a:off x="1928813" y="261938"/>
            <a:ext cx="215900" cy="215900"/>
          </a:xfrm>
          <a:prstGeom prst="ellipse">
            <a:avLst/>
          </a:prstGeom>
          <a:solidFill>
            <a:srgbClr val="7598DD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155" name="Oval 83"/>
          <p:cNvSpPr>
            <a:spLocks noChangeArrowheads="1"/>
          </p:cNvSpPr>
          <p:nvPr/>
        </p:nvSpPr>
        <p:spPr bwMode="auto">
          <a:xfrm>
            <a:off x="1928813" y="2781300"/>
            <a:ext cx="215900" cy="215900"/>
          </a:xfrm>
          <a:prstGeom prst="ellipse">
            <a:avLst/>
          </a:prstGeom>
          <a:solidFill>
            <a:srgbClr val="7598DD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156" name="Oval 84"/>
          <p:cNvSpPr>
            <a:spLocks noChangeArrowheads="1"/>
          </p:cNvSpPr>
          <p:nvPr/>
        </p:nvSpPr>
        <p:spPr bwMode="auto">
          <a:xfrm>
            <a:off x="1928813" y="3141663"/>
            <a:ext cx="215900" cy="215900"/>
          </a:xfrm>
          <a:prstGeom prst="ellipse">
            <a:avLst/>
          </a:prstGeom>
          <a:solidFill>
            <a:srgbClr val="7598DD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157" name="Oval 85"/>
          <p:cNvSpPr>
            <a:spLocks noChangeArrowheads="1"/>
          </p:cNvSpPr>
          <p:nvPr/>
        </p:nvSpPr>
        <p:spPr bwMode="auto">
          <a:xfrm>
            <a:off x="1928813" y="3500438"/>
            <a:ext cx="215900" cy="215900"/>
          </a:xfrm>
          <a:prstGeom prst="ellipse">
            <a:avLst/>
          </a:prstGeom>
          <a:solidFill>
            <a:srgbClr val="7598DD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158" name="Oval 86"/>
          <p:cNvSpPr>
            <a:spLocks noChangeArrowheads="1"/>
          </p:cNvSpPr>
          <p:nvPr/>
        </p:nvSpPr>
        <p:spPr bwMode="auto">
          <a:xfrm>
            <a:off x="1928813" y="-100013"/>
            <a:ext cx="215900" cy="215901"/>
          </a:xfrm>
          <a:prstGeom prst="ellipse">
            <a:avLst/>
          </a:prstGeom>
          <a:solidFill>
            <a:srgbClr val="7598DD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03438"/>
            <a:ext cx="7772400" cy="1470025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2E1FEC-43F6-43D6-9AFE-295B62DDEA1F}" type="datetime1">
              <a:rPr lang="ja-JP" altLang="en-US">
                <a:solidFill>
                  <a:srgbClr val="000000"/>
                </a:solidFill>
              </a:rPr>
              <a:pPr/>
              <a:t>2012/7/1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845FBD-9E66-4359-838F-BA39ABA43070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34DBC0-AA25-4158-BBB7-F255990E1640}" type="datetime1">
              <a:rPr lang="ja-JP" altLang="en-US">
                <a:solidFill>
                  <a:srgbClr val="000000"/>
                </a:solidFill>
              </a:rPr>
              <a:pPr/>
              <a:t>2012/7/1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60FADD-9119-4899-9EDF-B927155F07E1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722F00-0185-402B-9E76-9591F75F2E1E}" type="datetime1">
              <a:rPr lang="ja-JP" altLang="en-US">
                <a:solidFill>
                  <a:srgbClr val="000000"/>
                </a:solidFill>
              </a:rPr>
              <a:pPr/>
              <a:t>2012/7/1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9FE186-E5AC-49BF-9DBB-73C1FBE9E03E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BD28AE-4BC6-4E3D-B2EF-8C75590D60D0}" type="datetime1">
              <a:rPr lang="ja-JP" altLang="en-US">
                <a:solidFill>
                  <a:srgbClr val="000000"/>
                </a:solidFill>
              </a:rPr>
              <a:pPr/>
              <a:t>2012/7/1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3DE86-FDC3-44DD-8D29-EFA419255886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766DF1-D4F9-4B42-BA87-B4E7A72D8E6D}" type="datetime1">
              <a:rPr lang="ja-JP" altLang="en-US">
                <a:solidFill>
                  <a:srgbClr val="000000"/>
                </a:solidFill>
              </a:rPr>
              <a:pPr/>
              <a:t>2012/7/1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A78BB3-8AB3-431D-833D-3860272AA401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567C57-BA86-4633-BB26-0526D6BF2774}" type="datetime1">
              <a:rPr lang="ja-JP" altLang="en-US">
                <a:solidFill>
                  <a:srgbClr val="000000"/>
                </a:solidFill>
              </a:rPr>
              <a:pPr/>
              <a:t>2012/7/1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63B60-DDE3-481D-8470-ECBB4ADC23BC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A44C1B-D4B1-438F-9BCB-2F6C30E4BDFC}" type="datetime1">
              <a:rPr lang="ja-JP" altLang="en-US">
                <a:solidFill>
                  <a:srgbClr val="000000"/>
                </a:solidFill>
              </a:rPr>
              <a:pPr/>
              <a:t>2012/7/1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47DCA-225A-4CD6-AD4B-7ADE7E2D3300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8E9925-16C2-436C-9936-B3B92C59868C}" type="datetime1">
              <a:rPr lang="ja-JP" altLang="en-US"/>
              <a:pPr/>
              <a:t>2012/7/1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1F86D-4415-471F-B32B-345D5001F4E5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CD221C-9EB8-44DA-95C8-23FF699C4E5E}" type="datetime1">
              <a:rPr lang="ja-JP" altLang="en-US">
                <a:solidFill>
                  <a:srgbClr val="000000"/>
                </a:solidFill>
              </a:rPr>
              <a:pPr/>
              <a:t>2012/7/1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78A952-FB1A-433C-9525-BAA75774121B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803EB9-947F-4917-8BCA-D8A22F294960}" type="datetime1">
              <a:rPr lang="ja-JP" altLang="en-US">
                <a:solidFill>
                  <a:srgbClr val="000000"/>
                </a:solidFill>
              </a:rPr>
              <a:pPr/>
              <a:t>2012/7/1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E45EDD-7551-45BA-8677-720B09E3EACE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83375" y="188913"/>
            <a:ext cx="2143125" cy="593725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2413" y="188913"/>
            <a:ext cx="6278562" cy="593725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28871A-0680-4EA5-87EE-F039047FD872}" type="datetime1">
              <a:rPr lang="ja-JP" altLang="en-US">
                <a:solidFill>
                  <a:srgbClr val="000000"/>
                </a:solidFill>
              </a:rPr>
              <a:pPr/>
              <a:t>2012/7/1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3058B2-8E33-43B5-80FD-B489D6ED6611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FAF797-3AB1-431F-8949-2DB0223B1EF8}" type="datetime1">
              <a:rPr lang="ja-JP" altLang="en-US"/>
              <a:pPr/>
              <a:t>2012/7/1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20AC00-1459-4C5D-8A1D-FDB9F53737A9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936D6C-6F12-41AE-BA4E-AE106D673D27}" type="datetime1">
              <a:rPr lang="ja-JP" altLang="en-US"/>
              <a:pPr/>
              <a:t>2012/7/1</a:t>
            </a:fld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0E30F-B271-485A-9698-EC78673EC22E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FD140D-2252-4B12-B3B2-8FE1874EC9CC}" type="datetime1">
              <a:rPr lang="ja-JP" altLang="en-US"/>
              <a:pPr/>
              <a:t>2012/7/1</a:t>
            </a:fld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D884E-6EF6-4A80-A0AF-C755FA51CE40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F2D389-8E00-4354-8C1A-FD3D8FAF3D5A}" type="datetime1">
              <a:rPr lang="ja-JP" altLang="en-US"/>
              <a:pPr/>
              <a:t>2012/7/1</a:t>
            </a:fld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1F208-1434-4FDB-AAAF-93151C7CA800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5E6657-3349-4730-93AB-3E1751496D43}" type="datetime1">
              <a:rPr lang="ja-JP" altLang="en-US"/>
              <a:pPr/>
              <a:t>2012/7/1</a:t>
            </a:fld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B7172-850B-4806-B229-1567E36D9AF8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320AA0-418D-4165-B87C-DC926B07868E}" type="datetime1">
              <a:rPr lang="ja-JP" altLang="en-US"/>
              <a:pPr/>
              <a:t>2012/7/1</a:t>
            </a:fld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367931-CA0C-4387-9391-561672AD340E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821176-1E8C-4DBB-A85E-E0ECC4ACAF33}" type="datetime1">
              <a:rPr lang="ja-JP" altLang="en-US"/>
              <a:pPr/>
              <a:t>2012/7/1</a:t>
            </a:fld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7148A9-8D23-4441-B392-35ACF488C6E4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252413" y="115888"/>
            <a:ext cx="864076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341438"/>
            <a:ext cx="8229600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252413" y="6597650"/>
            <a:ext cx="2133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24A7EB29-8727-42BE-9B56-3DE30750617A}" type="datetime1">
              <a:rPr lang="ja-JP" altLang="en-US"/>
              <a:pPr/>
              <a:t>2012/7/1</a:t>
            </a:fld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97225" y="6597650"/>
            <a:ext cx="2895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ja-JP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759575" y="6597650"/>
            <a:ext cx="2133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AD0FC35D-7571-4E7B-BEDB-D757F17AF105}" type="slidenum">
              <a:rPr lang="en-US" altLang="ja-JP"/>
              <a:pPr/>
              <a:t>&lt;#&gt;</a:t>
            </a:fld>
            <a:endParaRPr lang="en-US" altLang="ja-JP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250825" y="549275"/>
            <a:ext cx="8640763" cy="1428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250825" y="6524625"/>
            <a:ext cx="8640763" cy="71438"/>
          </a:xfrm>
          <a:prstGeom prst="rect">
            <a:avLst/>
          </a:prstGeom>
          <a:solidFill>
            <a:srgbClr val="4D4D4D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981075"/>
          </a:xfrm>
          <a:prstGeom prst="rect">
            <a:avLst/>
          </a:prstGeom>
          <a:gradFill rotWithShape="1">
            <a:gsLst>
              <a:gs pos="0">
                <a:srgbClr val="003399">
                  <a:gamma/>
                  <a:tint val="73725"/>
                  <a:invGamma/>
                </a:srgbClr>
              </a:gs>
              <a:gs pos="100000">
                <a:srgbClr val="003399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175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2150AB4-7429-46B7-A073-06352F1898F4}" type="datetime1">
              <a:rPr lang="ja-JP" altLang="en-US">
                <a:solidFill>
                  <a:srgbClr val="000000"/>
                </a:solidFill>
              </a:rPr>
              <a:pPr/>
              <a:t>2012/7/1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929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4107C74-07A3-4ED7-9E63-7057157D5D18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59" name="Oval 35"/>
          <p:cNvSpPr>
            <a:spLocks noChangeArrowheads="1"/>
          </p:cNvSpPr>
          <p:nvPr/>
        </p:nvSpPr>
        <p:spPr bwMode="auto">
          <a:xfrm>
            <a:off x="8769350" y="622300"/>
            <a:ext cx="215900" cy="215900"/>
          </a:xfrm>
          <a:prstGeom prst="ellipse">
            <a:avLst/>
          </a:prstGeom>
          <a:solidFill>
            <a:srgbClr val="547FD4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60" name="Oval 36"/>
          <p:cNvSpPr>
            <a:spLocks noChangeArrowheads="1"/>
          </p:cNvSpPr>
          <p:nvPr/>
        </p:nvSpPr>
        <p:spPr bwMode="auto">
          <a:xfrm>
            <a:off x="8408988" y="622300"/>
            <a:ext cx="215900" cy="215900"/>
          </a:xfrm>
          <a:prstGeom prst="ellipse">
            <a:avLst/>
          </a:prstGeom>
          <a:solidFill>
            <a:srgbClr val="547FD4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61" name="Oval 37"/>
          <p:cNvSpPr>
            <a:spLocks noChangeArrowheads="1"/>
          </p:cNvSpPr>
          <p:nvPr/>
        </p:nvSpPr>
        <p:spPr bwMode="auto">
          <a:xfrm>
            <a:off x="8048625" y="622300"/>
            <a:ext cx="215900" cy="215900"/>
          </a:xfrm>
          <a:prstGeom prst="ellipse">
            <a:avLst/>
          </a:prstGeom>
          <a:solidFill>
            <a:srgbClr val="547FD4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62" name="Oval 38"/>
          <p:cNvSpPr>
            <a:spLocks noChangeArrowheads="1"/>
          </p:cNvSpPr>
          <p:nvPr/>
        </p:nvSpPr>
        <p:spPr bwMode="auto">
          <a:xfrm>
            <a:off x="7689850" y="622300"/>
            <a:ext cx="215900" cy="215900"/>
          </a:xfrm>
          <a:prstGeom prst="ellipse">
            <a:avLst/>
          </a:prstGeom>
          <a:solidFill>
            <a:srgbClr val="547FD4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63" name="Oval 39"/>
          <p:cNvSpPr>
            <a:spLocks noChangeArrowheads="1"/>
          </p:cNvSpPr>
          <p:nvPr/>
        </p:nvSpPr>
        <p:spPr bwMode="auto">
          <a:xfrm>
            <a:off x="7329488" y="622300"/>
            <a:ext cx="215900" cy="215900"/>
          </a:xfrm>
          <a:prstGeom prst="ellipse">
            <a:avLst/>
          </a:prstGeom>
          <a:solidFill>
            <a:srgbClr val="547FD4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64" name="Oval 40"/>
          <p:cNvSpPr>
            <a:spLocks noChangeArrowheads="1"/>
          </p:cNvSpPr>
          <p:nvPr/>
        </p:nvSpPr>
        <p:spPr bwMode="auto">
          <a:xfrm>
            <a:off x="6969125" y="622300"/>
            <a:ext cx="215900" cy="215900"/>
          </a:xfrm>
          <a:prstGeom prst="ellipse">
            <a:avLst/>
          </a:prstGeom>
          <a:solidFill>
            <a:srgbClr val="547FD4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65" name="Oval 41"/>
          <p:cNvSpPr>
            <a:spLocks noChangeArrowheads="1"/>
          </p:cNvSpPr>
          <p:nvPr/>
        </p:nvSpPr>
        <p:spPr bwMode="auto">
          <a:xfrm>
            <a:off x="6608763" y="622300"/>
            <a:ext cx="215900" cy="215900"/>
          </a:xfrm>
          <a:prstGeom prst="ellipse">
            <a:avLst/>
          </a:prstGeom>
          <a:solidFill>
            <a:srgbClr val="547FD4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66" name="Oval 42"/>
          <p:cNvSpPr>
            <a:spLocks noChangeArrowheads="1"/>
          </p:cNvSpPr>
          <p:nvPr/>
        </p:nvSpPr>
        <p:spPr bwMode="auto">
          <a:xfrm>
            <a:off x="6248400" y="622300"/>
            <a:ext cx="215900" cy="215900"/>
          </a:xfrm>
          <a:prstGeom prst="ellipse">
            <a:avLst/>
          </a:prstGeom>
          <a:solidFill>
            <a:srgbClr val="547FD4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67" name="Oval 43"/>
          <p:cNvSpPr>
            <a:spLocks noChangeArrowheads="1"/>
          </p:cNvSpPr>
          <p:nvPr/>
        </p:nvSpPr>
        <p:spPr bwMode="auto">
          <a:xfrm>
            <a:off x="5889625" y="622300"/>
            <a:ext cx="215900" cy="215900"/>
          </a:xfrm>
          <a:prstGeom prst="ellipse">
            <a:avLst/>
          </a:prstGeom>
          <a:solidFill>
            <a:srgbClr val="547FD4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68" name="Oval 44"/>
          <p:cNvSpPr>
            <a:spLocks noChangeArrowheads="1"/>
          </p:cNvSpPr>
          <p:nvPr/>
        </p:nvSpPr>
        <p:spPr bwMode="auto">
          <a:xfrm>
            <a:off x="5529263" y="622300"/>
            <a:ext cx="215900" cy="215900"/>
          </a:xfrm>
          <a:prstGeom prst="ellipse">
            <a:avLst/>
          </a:prstGeom>
          <a:solidFill>
            <a:srgbClr val="547FD4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69" name="Oval 45"/>
          <p:cNvSpPr>
            <a:spLocks noChangeArrowheads="1"/>
          </p:cNvSpPr>
          <p:nvPr/>
        </p:nvSpPr>
        <p:spPr bwMode="auto">
          <a:xfrm>
            <a:off x="5168900" y="622300"/>
            <a:ext cx="215900" cy="215900"/>
          </a:xfrm>
          <a:prstGeom prst="ellipse">
            <a:avLst/>
          </a:prstGeom>
          <a:solidFill>
            <a:srgbClr val="547FD4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70" name="Oval 46"/>
          <p:cNvSpPr>
            <a:spLocks noChangeArrowheads="1"/>
          </p:cNvSpPr>
          <p:nvPr/>
        </p:nvSpPr>
        <p:spPr bwMode="auto">
          <a:xfrm>
            <a:off x="4808538" y="622300"/>
            <a:ext cx="215900" cy="215900"/>
          </a:xfrm>
          <a:prstGeom prst="ellipse">
            <a:avLst/>
          </a:prstGeom>
          <a:solidFill>
            <a:srgbClr val="547FD4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71" name="Oval 47"/>
          <p:cNvSpPr>
            <a:spLocks noChangeArrowheads="1"/>
          </p:cNvSpPr>
          <p:nvPr/>
        </p:nvSpPr>
        <p:spPr bwMode="auto">
          <a:xfrm>
            <a:off x="4448175" y="622300"/>
            <a:ext cx="215900" cy="215900"/>
          </a:xfrm>
          <a:prstGeom prst="ellipse">
            <a:avLst/>
          </a:prstGeom>
          <a:solidFill>
            <a:srgbClr val="547FD4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72" name="Oval 48"/>
          <p:cNvSpPr>
            <a:spLocks noChangeArrowheads="1"/>
          </p:cNvSpPr>
          <p:nvPr/>
        </p:nvSpPr>
        <p:spPr bwMode="auto">
          <a:xfrm>
            <a:off x="4089400" y="622300"/>
            <a:ext cx="215900" cy="215900"/>
          </a:xfrm>
          <a:prstGeom prst="ellipse">
            <a:avLst/>
          </a:prstGeom>
          <a:solidFill>
            <a:srgbClr val="547FD4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73" name="Oval 49"/>
          <p:cNvSpPr>
            <a:spLocks noChangeArrowheads="1"/>
          </p:cNvSpPr>
          <p:nvPr/>
        </p:nvSpPr>
        <p:spPr bwMode="auto">
          <a:xfrm>
            <a:off x="3729038" y="622300"/>
            <a:ext cx="215900" cy="215900"/>
          </a:xfrm>
          <a:prstGeom prst="ellipse">
            <a:avLst/>
          </a:prstGeom>
          <a:solidFill>
            <a:srgbClr val="547FD4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74" name="Oval 50"/>
          <p:cNvSpPr>
            <a:spLocks noChangeArrowheads="1"/>
          </p:cNvSpPr>
          <p:nvPr/>
        </p:nvSpPr>
        <p:spPr bwMode="auto">
          <a:xfrm>
            <a:off x="3368675" y="622300"/>
            <a:ext cx="215900" cy="215900"/>
          </a:xfrm>
          <a:prstGeom prst="ellipse">
            <a:avLst/>
          </a:prstGeom>
          <a:solidFill>
            <a:srgbClr val="547FD4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75" name="Oval 51"/>
          <p:cNvSpPr>
            <a:spLocks noChangeArrowheads="1"/>
          </p:cNvSpPr>
          <p:nvPr/>
        </p:nvSpPr>
        <p:spPr bwMode="auto">
          <a:xfrm>
            <a:off x="3008313" y="622300"/>
            <a:ext cx="215900" cy="215900"/>
          </a:xfrm>
          <a:prstGeom prst="ellipse">
            <a:avLst/>
          </a:prstGeom>
          <a:solidFill>
            <a:srgbClr val="547FD4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76" name="Oval 52"/>
          <p:cNvSpPr>
            <a:spLocks noChangeArrowheads="1"/>
          </p:cNvSpPr>
          <p:nvPr/>
        </p:nvSpPr>
        <p:spPr bwMode="auto">
          <a:xfrm>
            <a:off x="2647950" y="622300"/>
            <a:ext cx="215900" cy="215900"/>
          </a:xfrm>
          <a:prstGeom prst="ellipse">
            <a:avLst/>
          </a:prstGeom>
          <a:solidFill>
            <a:srgbClr val="547FD4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77" name="Oval 53"/>
          <p:cNvSpPr>
            <a:spLocks noChangeArrowheads="1"/>
          </p:cNvSpPr>
          <p:nvPr/>
        </p:nvSpPr>
        <p:spPr bwMode="auto">
          <a:xfrm>
            <a:off x="2290763" y="622300"/>
            <a:ext cx="215900" cy="215900"/>
          </a:xfrm>
          <a:prstGeom prst="ellipse">
            <a:avLst/>
          </a:prstGeom>
          <a:solidFill>
            <a:srgbClr val="547FD4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78" name="Oval 54"/>
          <p:cNvSpPr>
            <a:spLocks noChangeArrowheads="1"/>
          </p:cNvSpPr>
          <p:nvPr/>
        </p:nvSpPr>
        <p:spPr bwMode="auto">
          <a:xfrm>
            <a:off x="1930400" y="622300"/>
            <a:ext cx="215900" cy="215900"/>
          </a:xfrm>
          <a:prstGeom prst="ellipse">
            <a:avLst/>
          </a:prstGeom>
          <a:solidFill>
            <a:srgbClr val="547FD4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79" name="Oval 55"/>
          <p:cNvSpPr>
            <a:spLocks noChangeArrowheads="1"/>
          </p:cNvSpPr>
          <p:nvPr/>
        </p:nvSpPr>
        <p:spPr bwMode="auto">
          <a:xfrm>
            <a:off x="1570038" y="622300"/>
            <a:ext cx="215900" cy="215900"/>
          </a:xfrm>
          <a:prstGeom prst="ellipse">
            <a:avLst/>
          </a:prstGeom>
          <a:solidFill>
            <a:srgbClr val="547FD4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80" name="Oval 56"/>
          <p:cNvSpPr>
            <a:spLocks noChangeArrowheads="1"/>
          </p:cNvSpPr>
          <p:nvPr/>
        </p:nvSpPr>
        <p:spPr bwMode="auto">
          <a:xfrm>
            <a:off x="1209675" y="622300"/>
            <a:ext cx="215900" cy="215900"/>
          </a:xfrm>
          <a:prstGeom prst="ellipse">
            <a:avLst/>
          </a:prstGeom>
          <a:solidFill>
            <a:srgbClr val="547FD4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81" name="Oval 57"/>
          <p:cNvSpPr>
            <a:spLocks noChangeArrowheads="1"/>
          </p:cNvSpPr>
          <p:nvPr/>
        </p:nvSpPr>
        <p:spPr bwMode="auto">
          <a:xfrm>
            <a:off x="849313" y="622300"/>
            <a:ext cx="215900" cy="215900"/>
          </a:xfrm>
          <a:prstGeom prst="ellipse">
            <a:avLst/>
          </a:prstGeom>
          <a:solidFill>
            <a:srgbClr val="547FD4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82" name="Oval 58"/>
          <p:cNvSpPr>
            <a:spLocks noChangeArrowheads="1"/>
          </p:cNvSpPr>
          <p:nvPr/>
        </p:nvSpPr>
        <p:spPr bwMode="auto">
          <a:xfrm>
            <a:off x="490538" y="622300"/>
            <a:ext cx="215900" cy="215900"/>
          </a:xfrm>
          <a:prstGeom prst="ellipse">
            <a:avLst/>
          </a:prstGeom>
          <a:solidFill>
            <a:srgbClr val="547FD4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83" name="Oval 59"/>
          <p:cNvSpPr>
            <a:spLocks noChangeArrowheads="1"/>
          </p:cNvSpPr>
          <p:nvPr/>
        </p:nvSpPr>
        <p:spPr bwMode="auto">
          <a:xfrm>
            <a:off x="130175" y="622300"/>
            <a:ext cx="215900" cy="215900"/>
          </a:xfrm>
          <a:prstGeom prst="ellipse">
            <a:avLst/>
          </a:prstGeom>
          <a:solidFill>
            <a:srgbClr val="547FD4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2413" y="188913"/>
            <a:ext cx="8574087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Arial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Arial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Arial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ja-JP" altLang="ja-JP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05263"/>
            <a:ext cx="6400800" cy="1223962"/>
          </a:xfrm>
        </p:spPr>
        <p:txBody>
          <a:bodyPr/>
          <a:lstStyle/>
          <a:p>
            <a:endParaRPr lang="ja-JP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2D94-7D5F-4755-A9A8-C24351C2828E}" type="slidenum">
              <a:rPr lang="en-US" altLang="ja-JP">
                <a:solidFill>
                  <a:srgbClr val="000000"/>
                </a:solidFill>
              </a:rPr>
              <a:pPr/>
              <a:t>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ja-JP" altLang="ja-JP" sz="32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45FBD-9E66-4359-838F-BA39ABA43070}" type="slidenum">
              <a:rPr lang="en-US" altLang="ja-JP">
                <a:solidFill>
                  <a:srgbClr val="000000"/>
                </a:solidFill>
              </a:rPr>
              <a:pPr/>
              <a:t>2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49500"/>
            <a:ext cx="7772400" cy="935038"/>
          </a:xfrm>
        </p:spPr>
        <p:txBody>
          <a:bodyPr/>
          <a:lstStyle/>
          <a:p>
            <a:endParaRPr lang="ja-JP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ja-JP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5BC6-CCA1-401C-988C-74810F270069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ja-JP" altLang="ja-JP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endParaRPr lang="ja-JP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5BC6-CCA1-401C-988C-74810F270069}" type="slidenum">
              <a:rPr lang="en-US" altLang="ja-JP">
                <a:solidFill>
                  <a:srgbClr val="000000"/>
                </a:solidFill>
              </a:rPr>
              <a:pPr/>
              <a:t>5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ja-JP" altLang="ja-JP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endParaRPr lang="ja-JP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ol10-s-1">
  <a:themeElements>
    <a:clrScheme name="s-cool14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-cool14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-cool1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cool1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cool1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cool1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cool1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cool1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cool1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cool1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cool1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cool1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cool1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cool1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ol5-s-blue">
  <a:themeElements>
    <a:clrScheme name="s-cool5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-cool5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-cool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cool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cool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cool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cool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cool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cool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cool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cool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cool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cool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cool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cool10-s-1</Template>
  <TotalTime>0</TotalTime>
  <Words>10</Words>
  <Application>Microsoft Office PowerPoint</Application>
  <PresentationFormat>画面に合わせる (4:3)</PresentationFormat>
  <Paragraphs>10</Paragraphs>
  <Slides>6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Arial</vt:lpstr>
      <vt:lpstr>ＭＳ Ｐゴシック</vt:lpstr>
      <vt:lpstr>ＭＳ Ｐ明朝</vt:lpstr>
      <vt:lpstr>cool10-s-1</vt:lpstr>
      <vt:lpstr>cool5-s-blue</vt:lpstr>
      <vt:lpstr>スライド 0</vt:lpstr>
      <vt:lpstr>スライド 1</vt:lpstr>
      <vt:lpstr>スライド 2</vt:lpstr>
      <vt:lpstr>スライド 3</vt:lpstr>
      <vt:lpstr>スライド 4</vt:lpstr>
      <vt:lpstr>スライド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2012-07-01T14:20:48Z</dcterms:created>
  <dcterms:modified xsi:type="dcterms:W3CDTF">2012-07-01T14:20:54Z</dcterms:modified>
</cp:coreProperties>
</file>