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20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33EA-F1E3-4E71-AEA7-E2C9386DF862}" type="datetimeFigureOut">
              <a:rPr kumimoji="1" lang="ja-JP" altLang="en-US" smtClean="0"/>
              <a:t>2013/9/9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63DD-989A-456B-AC33-858A8C056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76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33EA-F1E3-4E71-AEA7-E2C9386DF862}" type="datetimeFigureOut">
              <a:rPr kumimoji="1" lang="ja-JP" altLang="en-US" smtClean="0"/>
              <a:t>2013/9/9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63DD-989A-456B-AC33-858A8C056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490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33EA-F1E3-4E71-AEA7-E2C9386DF862}" type="datetimeFigureOut">
              <a:rPr kumimoji="1" lang="ja-JP" altLang="en-US" smtClean="0"/>
              <a:t>2013/9/9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63DD-989A-456B-AC33-858A8C056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019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33EA-F1E3-4E71-AEA7-E2C9386DF862}" type="datetimeFigureOut">
              <a:rPr kumimoji="1" lang="ja-JP" altLang="en-US" smtClean="0"/>
              <a:t>2013/9/9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63DD-989A-456B-AC33-858A8C056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844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33EA-F1E3-4E71-AEA7-E2C9386DF862}" type="datetimeFigureOut">
              <a:rPr kumimoji="1" lang="ja-JP" altLang="en-US" smtClean="0"/>
              <a:t>2013/9/9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63DD-989A-456B-AC33-858A8C056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00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33EA-F1E3-4E71-AEA7-E2C9386DF862}" type="datetimeFigureOut">
              <a:rPr kumimoji="1" lang="ja-JP" altLang="en-US" smtClean="0"/>
              <a:t>2013/9/9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63DD-989A-456B-AC33-858A8C056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43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33EA-F1E3-4E71-AEA7-E2C9386DF862}" type="datetimeFigureOut">
              <a:rPr kumimoji="1" lang="ja-JP" altLang="en-US" smtClean="0"/>
              <a:t>2013/9/9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63DD-989A-456B-AC33-858A8C056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28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33EA-F1E3-4E71-AEA7-E2C9386DF862}" type="datetimeFigureOut">
              <a:rPr kumimoji="1" lang="ja-JP" altLang="en-US" smtClean="0"/>
              <a:t>2013/9/9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63DD-989A-456B-AC33-858A8C056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06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33EA-F1E3-4E71-AEA7-E2C9386DF862}" type="datetimeFigureOut">
              <a:rPr kumimoji="1" lang="ja-JP" altLang="en-US" smtClean="0"/>
              <a:t>2013/9/9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63DD-989A-456B-AC33-858A8C056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13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33EA-F1E3-4E71-AEA7-E2C9386DF862}" type="datetimeFigureOut">
              <a:rPr kumimoji="1" lang="ja-JP" altLang="en-US" smtClean="0"/>
              <a:t>2013/9/9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63DD-989A-456B-AC33-858A8C056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603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33EA-F1E3-4E71-AEA7-E2C9386DF862}" type="datetimeFigureOut">
              <a:rPr kumimoji="1" lang="ja-JP" altLang="en-US" smtClean="0"/>
              <a:t>2013/9/9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C63DD-989A-456B-AC33-858A8C056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23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A33EA-F1E3-4E71-AEA7-E2C9386DF862}" type="datetimeFigureOut">
              <a:rPr kumimoji="1" lang="ja-JP" altLang="en-US" smtClean="0"/>
              <a:t>2013/9/9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C63DD-989A-456B-AC33-858A8C056D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158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地震で揺れる家　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回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毎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秒</a:t>
            </a:r>
            <a:endParaRPr kumimoji="1" lang="ja-JP" altLang="en-US" dirty="0"/>
          </a:p>
        </p:txBody>
      </p:sp>
      <p:pic>
        <p:nvPicPr>
          <p:cNvPr id="1026" name="Picture 2" descr="C:\Users\Asano Atsushi\AppData\Local\Microsoft\Windows\Temporary Internet Files\Content.IE5\NGDB3GOQ\MC900056790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989065"/>
            <a:ext cx="3168352" cy="374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179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地震で揺れる家　1回/毎5秒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2013-09-08T16:03:28Z</dcterms:created>
  <dcterms:modified xsi:type="dcterms:W3CDTF">2013-09-08T16:25:36Z</dcterms:modified>
</cp:coreProperties>
</file>