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6246-EBD8-4FAF-99D9-D7F4BA3372F0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A8BD-4BD6-4BE4-B775-EAE057B76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37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6246-EBD8-4FAF-99D9-D7F4BA3372F0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A8BD-4BD6-4BE4-B775-EAE057B76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74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6246-EBD8-4FAF-99D9-D7F4BA3372F0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A8BD-4BD6-4BE4-B775-EAE057B76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39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6246-EBD8-4FAF-99D9-D7F4BA3372F0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A8BD-4BD6-4BE4-B775-EAE057B76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5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6246-EBD8-4FAF-99D9-D7F4BA3372F0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A8BD-4BD6-4BE4-B775-EAE057B76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16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6246-EBD8-4FAF-99D9-D7F4BA3372F0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A8BD-4BD6-4BE4-B775-EAE057B76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34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6246-EBD8-4FAF-99D9-D7F4BA3372F0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A8BD-4BD6-4BE4-B775-EAE057B76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01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6246-EBD8-4FAF-99D9-D7F4BA3372F0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A8BD-4BD6-4BE4-B775-EAE057B76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94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6246-EBD8-4FAF-99D9-D7F4BA3372F0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A8BD-4BD6-4BE4-B775-EAE057B76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29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6246-EBD8-4FAF-99D9-D7F4BA3372F0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A8BD-4BD6-4BE4-B775-EAE057B76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5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6246-EBD8-4FAF-99D9-D7F4BA3372F0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5A8BD-4BD6-4BE4-B775-EAE057B76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82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F6246-EBD8-4FAF-99D9-D7F4BA3372F0}" type="datetimeFigureOut">
              <a:rPr kumimoji="1" lang="ja-JP" altLang="en-US" smtClean="0"/>
              <a:t>2013/9/20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5A8BD-4BD6-4BE4-B775-EAE057B76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37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90</a:t>
            </a:r>
            <a:r>
              <a:rPr kumimoji="1" lang="ja-JP" altLang="en-US" dirty="0" smtClean="0"/>
              <a:t>年代から自動車工業などで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発達した工業地帯はどれか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046" y="1600200"/>
            <a:ext cx="6564322" cy="5069160"/>
          </a:xfrm>
        </p:spPr>
      </p:pic>
      <p:sp>
        <p:nvSpPr>
          <p:cNvPr id="6" name="Freeform 2"/>
          <p:cNvSpPr>
            <a:spLocks noChangeAspect="1"/>
          </p:cNvSpPr>
          <p:nvPr/>
        </p:nvSpPr>
        <p:spPr bwMode="auto">
          <a:xfrm>
            <a:off x="5868145" y="2523471"/>
            <a:ext cx="501650" cy="403205"/>
          </a:xfrm>
          <a:custGeom>
            <a:avLst/>
            <a:gdLst>
              <a:gd name="T0" fmla="*/ 0 w 988"/>
              <a:gd name="T1" fmla="*/ 105 h 805"/>
              <a:gd name="T2" fmla="*/ 108 w 988"/>
              <a:gd name="T3" fmla="*/ 85 h 805"/>
              <a:gd name="T4" fmla="*/ 175 w 988"/>
              <a:gd name="T5" fmla="*/ 9 h 805"/>
              <a:gd name="T6" fmla="*/ 248 w 988"/>
              <a:gd name="T7" fmla="*/ 9 h 805"/>
              <a:gd name="T8" fmla="*/ 333 w 988"/>
              <a:gd name="T9" fmla="*/ 9 h 805"/>
              <a:gd name="T10" fmla="*/ 391 w 988"/>
              <a:gd name="T11" fmla="*/ 105 h 805"/>
              <a:gd name="T12" fmla="*/ 491 w 988"/>
              <a:gd name="T13" fmla="*/ 105 h 805"/>
              <a:gd name="T14" fmla="*/ 599 w 988"/>
              <a:gd name="T15" fmla="*/ 42 h 805"/>
              <a:gd name="T16" fmla="*/ 641 w 988"/>
              <a:gd name="T17" fmla="*/ 17 h 805"/>
              <a:gd name="T18" fmla="*/ 741 w 988"/>
              <a:gd name="T19" fmla="*/ 0 h 805"/>
              <a:gd name="T20" fmla="*/ 864 w 988"/>
              <a:gd name="T21" fmla="*/ 0 h 805"/>
              <a:gd name="T22" fmla="*/ 913 w 988"/>
              <a:gd name="T23" fmla="*/ 62 h 805"/>
              <a:gd name="T24" fmla="*/ 988 w 988"/>
              <a:gd name="T25" fmla="*/ 85 h 805"/>
              <a:gd name="T26" fmla="*/ 968 w 988"/>
              <a:gd name="T27" fmla="*/ 157 h 805"/>
              <a:gd name="T28" fmla="*/ 988 w 988"/>
              <a:gd name="T29" fmla="*/ 221 h 805"/>
              <a:gd name="T30" fmla="*/ 921 w 988"/>
              <a:gd name="T31" fmla="*/ 244 h 805"/>
              <a:gd name="T32" fmla="*/ 876 w 988"/>
              <a:gd name="T33" fmla="*/ 313 h 805"/>
              <a:gd name="T34" fmla="*/ 864 w 988"/>
              <a:gd name="T35" fmla="*/ 381 h 805"/>
              <a:gd name="T36" fmla="*/ 741 w 988"/>
              <a:gd name="T37" fmla="*/ 529 h 805"/>
              <a:gd name="T38" fmla="*/ 699 w 988"/>
              <a:gd name="T39" fmla="*/ 621 h 805"/>
              <a:gd name="T40" fmla="*/ 574 w 988"/>
              <a:gd name="T41" fmla="*/ 645 h 805"/>
              <a:gd name="T42" fmla="*/ 433 w 988"/>
              <a:gd name="T43" fmla="*/ 645 h 805"/>
              <a:gd name="T44" fmla="*/ 248 w 988"/>
              <a:gd name="T45" fmla="*/ 742 h 805"/>
              <a:gd name="T46" fmla="*/ 161 w 988"/>
              <a:gd name="T47" fmla="*/ 805 h 805"/>
              <a:gd name="T48" fmla="*/ 125 w 988"/>
              <a:gd name="T49" fmla="*/ 725 h 805"/>
              <a:gd name="T50" fmla="*/ 75 w 988"/>
              <a:gd name="T51" fmla="*/ 609 h 805"/>
              <a:gd name="T52" fmla="*/ 42 w 988"/>
              <a:gd name="T53" fmla="*/ 541 h 805"/>
              <a:gd name="T54" fmla="*/ 100 w 988"/>
              <a:gd name="T55" fmla="*/ 529 h 805"/>
              <a:gd name="T56" fmla="*/ 183 w 988"/>
              <a:gd name="T57" fmla="*/ 467 h 805"/>
              <a:gd name="T58" fmla="*/ 158 w 988"/>
              <a:gd name="T59" fmla="*/ 381 h 805"/>
              <a:gd name="T60" fmla="*/ 108 w 988"/>
              <a:gd name="T61" fmla="*/ 333 h 805"/>
              <a:gd name="T62" fmla="*/ 17 w 988"/>
              <a:gd name="T63" fmla="*/ 265 h 805"/>
              <a:gd name="T64" fmla="*/ 8 w 988"/>
              <a:gd name="T65" fmla="*/ 173 h 805"/>
              <a:gd name="T66" fmla="*/ 0 w 988"/>
              <a:gd name="T67" fmla="*/ 105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88" h="805">
                <a:moveTo>
                  <a:pt x="0" y="105"/>
                </a:moveTo>
                <a:lnTo>
                  <a:pt x="108" y="85"/>
                </a:lnTo>
                <a:lnTo>
                  <a:pt x="175" y="9"/>
                </a:lnTo>
                <a:lnTo>
                  <a:pt x="248" y="9"/>
                </a:lnTo>
                <a:lnTo>
                  <a:pt x="333" y="9"/>
                </a:lnTo>
                <a:lnTo>
                  <a:pt x="391" y="105"/>
                </a:lnTo>
                <a:lnTo>
                  <a:pt x="491" y="105"/>
                </a:lnTo>
                <a:lnTo>
                  <a:pt x="599" y="42"/>
                </a:lnTo>
                <a:lnTo>
                  <a:pt x="641" y="17"/>
                </a:lnTo>
                <a:lnTo>
                  <a:pt x="741" y="0"/>
                </a:lnTo>
                <a:lnTo>
                  <a:pt x="864" y="0"/>
                </a:lnTo>
                <a:lnTo>
                  <a:pt x="913" y="62"/>
                </a:lnTo>
                <a:lnTo>
                  <a:pt x="988" y="85"/>
                </a:lnTo>
                <a:lnTo>
                  <a:pt x="968" y="157"/>
                </a:lnTo>
                <a:lnTo>
                  <a:pt x="988" y="221"/>
                </a:lnTo>
                <a:lnTo>
                  <a:pt x="921" y="244"/>
                </a:lnTo>
                <a:lnTo>
                  <a:pt x="876" y="313"/>
                </a:lnTo>
                <a:lnTo>
                  <a:pt x="864" y="381"/>
                </a:lnTo>
                <a:lnTo>
                  <a:pt x="741" y="529"/>
                </a:lnTo>
                <a:lnTo>
                  <a:pt x="699" y="621"/>
                </a:lnTo>
                <a:lnTo>
                  <a:pt x="574" y="645"/>
                </a:lnTo>
                <a:lnTo>
                  <a:pt x="433" y="645"/>
                </a:lnTo>
                <a:lnTo>
                  <a:pt x="248" y="742"/>
                </a:lnTo>
                <a:lnTo>
                  <a:pt x="161" y="805"/>
                </a:lnTo>
                <a:lnTo>
                  <a:pt x="125" y="725"/>
                </a:lnTo>
                <a:lnTo>
                  <a:pt x="75" y="609"/>
                </a:lnTo>
                <a:lnTo>
                  <a:pt x="42" y="541"/>
                </a:lnTo>
                <a:lnTo>
                  <a:pt x="100" y="529"/>
                </a:lnTo>
                <a:lnTo>
                  <a:pt x="183" y="467"/>
                </a:lnTo>
                <a:lnTo>
                  <a:pt x="158" y="381"/>
                </a:lnTo>
                <a:lnTo>
                  <a:pt x="108" y="333"/>
                </a:lnTo>
                <a:lnTo>
                  <a:pt x="17" y="265"/>
                </a:lnTo>
                <a:lnTo>
                  <a:pt x="8" y="173"/>
                </a:lnTo>
                <a:lnTo>
                  <a:pt x="0" y="105"/>
                </a:lnTo>
                <a:close/>
              </a:path>
            </a:pathLst>
          </a:custGeom>
          <a:solidFill>
            <a:srgbClr val="66FFFF">
              <a:alpha val="55000"/>
            </a:srgbClr>
          </a:solidFill>
          <a:ln w="38100" cmpd="sng">
            <a:solidFill>
              <a:srgbClr val="00B0F0">
                <a:alpha val="48000"/>
              </a:srgbClr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Freeform 3"/>
          <p:cNvSpPr>
            <a:spLocks noChangeAspect="1"/>
          </p:cNvSpPr>
          <p:nvPr/>
        </p:nvSpPr>
        <p:spPr bwMode="auto">
          <a:xfrm>
            <a:off x="4668677" y="5356386"/>
            <a:ext cx="335371" cy="215958"/>
          </a:xfrm>
          <a:custGeom>
            <a:avLst/>
            <a:gdLst>
              <a:gd name="T0" fmla="*/ 32 w 660"/>
              <a:gd name="T1" fmla="*/ 220 h 424"/>
              <a:gd name="T2" fmla="*/ 0 w 660"/>
              <a:gd name="T3" fmla="*/ 232 h 424"/>
              <a:gd name="T4" fmla="*/ 0 w 660"/>
              <a:gd name="T5" fmla="*/ 288 h 424"/>
              <a:gd name="T6" fmla="*/ 23 w 660"/>
              <a:gd name="T7" fmla="*/ 303 h 424"/>
              <a:gd name="T8" fmla="*/ 56 w 660"/>
              <a:gd name="T9" fmla="*/ 332 h 424"/>
              <a:gd name="T10" fmla="*/ 88 w 660"/>
              <a:gd name="T11" fmla="*/ 344 h 424"/>
              <a:gd name="T12" fmla="*/ 112 w 660"/>
              <a:gd name="T13" fmla="*/ 276 h 424"/>
              <a:gd name="T14" fmla="*/ 144 w 660"/>
              <a:gd name="T15" fmla="*/ 276 h 424"/>
              <a:gd name="T16" fmla="*/ 226 w 660"/>
              <a:gd name="T17" fmla="*/ 276 h 424"/>
              <a:gd name="T18" fmla="*/ 301 w 660"/>
              <a:gd name="T19" fmla="*/ 276 h 424"/>
              <a:gd name="T20" fmla="*/ 360 w 660"/>
              <a:gd name="T21" fmla="*/ 288 h 424"/>
              <a:gd name="T22" fmla="*/ 376 w 660"/>
              <a:gd name="T23" fmla="*/ 332 h 424"/>
              <a:gd name="T24" fmla="*/ 376 w 660"/>
              <a:gd name="T25" fmla="*/ 368 h 424"/>
              <a:gd name="T26" fmla="*/ 376 w 660"/>
              <a:gd name="T27" fmla="*/ 400 h 424"/>
              <a:gd name="T28" fmla="*/ 432 w 660"/>
              <a:gd name="T29" fmla="*/ 424 h 424"/>
              <a:gd name="T30" fmla="*/ 456 w 660"/>
              <a:gd name="T31" fmla="*/ 368 h 424"/>
              <a:gd name="T32" fmla="*/ 432 w 660"/>
              <a:gd name="T33" fmla="*/ 332 h 424"/>
              <a:gd name="T34" fmla="*/ 432 w 660"/>
              <a:gd name="T35" fmla="*/ 276 h 424"/>
              <a:gd name="T36" fmla="*/ 432 w 660"/>
              <a:gd name="T37" fmla="*/ 232 h 424"/>
              <a:gd name="T38" fmla="*/ 483 w 660"/>
              <a:gd name="T39" fmla="*/ 220 h 424"/>
              <a:gd name="T40" fmla="*/ 512 w 660"/>
              <a:gd name="T41" fmla="*/ 172 h 424"/>
              <a:gd name="T42" fmla="*/ 556 w 660"/>
              <a:gd name="T43" fmla="*/ 172 h 424"/>
              <a:gd name="T44" fmla="*/ 556 w 660"/>
              <a:gd name="T45" fmla="*/ 128 h 424"/>
              <a:gd name="T46" fmla="*/ 556 w 660"/>
              <a:gd name="T47" fmla="*/ 92 h 424"/>
              <a:gd name="T48" fmla="*/ 612 w 660"/>
              <a:gd name="T49" fmla="*/ 72 h 424"/>
              <a:gd name="T50" fmla="*/ 660 w 660"/>
              <a:gd name="T51" fmla="*/ 72 h 424"/>
              <a:gd name="T52" fmla="*/ 660 w 660"/>
              <a:gd name="T53" fmla="*/ 36 h 424"/>
              <a:gd name="T54" fmla="*/ 612 w 660"/>
              <a:gd name="T55" fmla="*/ 0 h 424"/>
              <a:gd name="T56" fmla="*/ 556 w 660"/>
              <a:gd name="T57" fmla="*/ 0 h 424"/>
              <a:gd name="T58" fmla="*/ 512 w 660"/>
              <a:gd name="T59" fmla="*/ 36 h 424"/>
              <a:gd name="T60" fmla="*/ 456 w 660"/>
              <a:gd name="T61" fmla="*/ 92 h 424"/>
              <a:gd name="T62" fmla="*/ 432 w 660"/>
              <a:gd name="T63" fmla="*/ 116 h 424"/>
              <a:gd name="T64" fmla="*/ 328 w 660"/>
              <a:gd name="T65" fmla="*/ 128 h 424"/>
              <a:gd name="T66" fmla="*/ 269 w 660"/>
              <a:gd name="T67" fmla="*/ 148 h 424"/>
              <a:gd name="T68" fmla="*/ 192 w 660"/>
              <a:gd name="T69" fmla="*/ 152 h 424"/>
              <a:gd name="T70" fmla="*/ 144 w 660"/>
              <a:gd name="T71" fmla="*/ 152 h 424"/>
              <a:gd name="T72" fmla="*/ 100 w 660"/>
              <a:gd name="T73" fmla="*/ 152 h 424"/>
              <a:gd name="T74" fmla="*/ 56 w 660"/>
              <a:gd name="T75" fmla="*/ 148 h 424"/>
              <a:gd name="T76" fmla="*/ 32 w 660"/>
              <a:gd name="T77" fmla="*/ 172 h 424"/>
              <a:gd name="T78" fmla="*/ 0 w 660"/>
              <a:gd name="T79" fmla="*/ 220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60" h="424">
                <a:moveTo>
                  <a:pt x="32" y="220"/>
                </a:moveTo>
                <a:lnTo>
                  <a:pt x="0" y="232"/>
                </a:lnTo>
                <a:lnTo>
                  <a:pt x="0" y="288"/>
                </a:lnTo>
                <a:cubicBezTo>
                  <a:pt x="8" y="293"/>
                  <a:pt x="23" y="303"/>
                  <a:pt x="23" y="303"/>
                </a:cubicBezTo>
                <a:lnTo>
                  <a:pt x="56" y="332"/>
                </a:lnTo>
                <a:lnTo>
                  <a:pt x="88" y="344"/>
                </a:lnTo>
                <a:lnTo>
                  <a:pt x="112" y="276"/>
                </a:lnTo>
                <a:lnTo>
                  <a:pt x="144" y="276"/>
                </a:lnTo>
                <a:lnTo>
                  <a:pt x="226" y="276"/>
                </a:lnTo>
                <a:lnTo>
                  <a:pt x="301" y="276"/>
                </a:lnTo>
                <a:lnTo>
                  <a:pt x="360" y="288"/>
                </a:lnTo>
                <a:lnTo>
                  <a:pt x="376" y="332"/>
                </a:lnTo>
                <a:lnTo>
                  <a:pt x="376" y="368"/>
                </a:lnTo>
                <a:lnTo>
                  <a:pt x="376" y="400"/>
                </a:lnTo>
                <a:lnTo>
                  <a:pt x="432" y="424"/>
                </a:lnTo>
                <a:lnTo>
                  <a:pt x="456" y="368"/>
                </a:lnTo>
                <a:lnTo>
                  <a:pt x="432" y="332"/>
                </a:lnTo>
                <a:lnTo>
                  <a:pt x="432" y="276"/>
                </a:lnTo>
                <a:lnTo>
                  <a:pt x="432" y="232"/>
                </a:lnTo>
                <a:lnTo>
                  <a:pt x="483" y="220"/>
                </a:lnTo>
                <a:lnTo>
                  <a:pt x="512" y="172"/>
                </a:lnTo>
                <a:lnTo>
                  <a:pt x="556" y="172"/>
                </a:lnTo>
                <a:lnTo>
                  <a:pt x="556" y="128"/>
                </a:lnTo>
                <a:lnTo>
                  <a:pt x="556" y="92"/>
                </a:lnTo>
                <a:lnTo>
                  <a:pt x="612" y="72"/>
                </a:lnTo>
                <a:lnTo>
                  <a:pt x="660" y="72"/>
                </a:lnTo>
                <a:lnTo>
                  <a:pt x="660" y="36"/>
                </a:lnTo>
                <a:lnTo>
                  <a:pt x="612" y="0"/>
                </a:lnTo>
                <a:lnTo>
                  <a:pt x="556" y="0"/>
                </a:lnTo>
                <a:lnTo>
                  <a:pt x="512" y="36"/>
                </a:lnTo>
                <a:lnTo>
                  <a:pt x="456" y="92"/>
                </a:lnTo>
                <a:lnTo>
                  <a:pt x="432" y="116"/>
                </a:lnTo>
                <a:lnTo>
                  <a:pt x="328" y="128"/>
                </a:lnTo>
                <a:lnTo>
                  <a:pt x="269" y="148"/>
                </a:lnTo>
                <a:lnTo>
                  <a:pt x="192" y="152"/>
                </a:lnTo>
                <a:lnTo>
                  <a:pt x="144" y="152"/>
                </a:lnTo>
                <a:lnTo>
                  <a:pt x="100" y="152"/>
                </a:lnTo>
                <a:lnTo>
                  <a:pt x="56" y="148"/>
                </a:lnTo>
                <a:lnTo>
                  <a:pt x="32" y="172"/>
                </a:lnTo>
                <a:lnTo>
                  <a:pt x="0" y="220"/>
                </a:lnTo>
              </a:path>
            </a:pathLst>
          </a:custGeom>
          <a:solidFill>
            <a:srgbClr val="66FFFF">
              <a:alpha val="47000"/>
            </a:srgbClr>
          </a:solidFill>
          <a:ln w="38100" cmpd="sng">
            <a:solidFill>
              <a:srgbClr val="00B0F0">
                <a:alpha val="50000"/>
              </a:srgbClr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Freeform 4"/>
          <p:cNvSpPr>
            <a:spLocks/>
          </p:cNvSpPr>
          <p:nvPr/>
        </p:nvSpPr>
        <p:spPr bwMode="auto">
          <a:xfrm>
            <a:off x="3857027" y="5274080"/>
            <a:ext cx="489990" cy="284194"/>
          </a:xfrm>
          <a:custGeom>
            <a:avLst/>
            <a:gdLst>
              <a:gd name="T0" fmla="*/ 44 w 900"/>
              <a:gd name="T1" fmla="*/ 216 h 652"/>
              <a:gd name="T2" fmla="*/ 44 w 900"/>
              <a:gd name="T3" fmla="*/ 44 h 652"/>
              <a:gd name="T4" fmla="*/ 124 w 900"/>
              <a:gd name="T5" fmla="*/ 44 h 652"/>
              <a:gd name="T6" fmla="*/ 172 w 900"/>
              <a:gd name="T7" fmla="*/ 124 h 652"/>
              <a:gd name="T8" fmla="*/ 204 w 900"/>
              <a:gd name="T9" fmla="*/ 116 h 652"/>
              <a:gd name="T10" fmla="*/ 267 w 900"/>
              <a:gd name="T11" fmla="*/ 32 h 652"/>
              <a:gd name="T12" fmla="*/ 335 w 900"/>
              <a:gd name="T13" fmla="*/ 12 h 652"/>
              <a:gd name="T14" fmla="*/ 399 w 900"/>
              <a:gd name="T15" fmla="*/ 24 h 652"/>
              <a:gd name="T16" fmla="*/ 467 w 900"/>
              <a:gd name="T17" fmla="*/ 24 h 652"/>
              <a:gd name="T18" fmla="*/ 504 w 900"/>
              <a:gd name="T19" fmla="*/ 116 h 652"/>
              <a:gd name="T20" fmla="*/ 656 w 900"/>
              <a:gd name="T21" fmla="*/ 160 h 652"/>
              <a:gd name="T22" fmla="*/ 740 w 900"/>
              <a:gd name="T23" fmla="*/ 204 h 652"/>
              <a:gd name="T24" fmla="*/ 788 w 900"/>
              <a:gd name="T25" fmla="*/ 252 h 652"/>
              <a:gd name="T26" fmla="*/ 900 w 900"/>
              <a:gd name="T27" fmla="*/ 284 h 652"/>
              <a:gd name="T28" fmla="*/ 817 w 900"/>
              <a:gd name="T29" fmla="*/ 432 h 652"/>
              <a:gd name="T30" fmla="*/ 663 w 900"/>
              <a:gd name="T31" fmla="*/ 536 h 652"/>
              <a:gd name="T32" fmla="*/ 616 w 900"/>
              <a:gd name="T33" fmla="*/ 652 h 652"/>
              <a:gd name="T34" fmla="*/ 324 w 900"/>
              <a:gd name="T35" fmla="*/ 628 h 652"/>
              <a:gd name="T36" fmla="*/ 353 w 900"/>
              <a:gd name="T37" fmla="*/ 604 h 652"/>
              <a:gd name="T38" fmla="*/ 420 w 900"/>
              <a:gd name="T39" fmla="*/ 604 h 652"/>
              <a:gd name="T40" fmla="*/ 492 w 900"/>
              <a:gd name="T41" fmla="*/ 572 h 652"/>
              <a:gd name="T42" fmla="*/ 504 w 900"/>
              <a:gd name="T43" fmla="*/ 492 h 652"/>
              <a:gd name="T44" fmla="*/ 385 w 900"/>
              <a:gd name="T45" fmla="*/ 492 h 652"/>
              <a:gd name="T46" fmla="*/ 331 w 900"/>
              <a:gd name="T47" fmla="*/ 436 h 652"/>
              <a:gd name="T48" fmla="*/ 299 w 900"/>
              <a:gd name="T49" fmla="*/ 432 h 652"/>
              <a:gd name="T50" fmla="*/ 306 w 900"/>
              <a:gd name="T51" fmla="*/ 536 h 652"/>
              <a:gd name="T52" fmla="*/ 267 w 900"/>
              <a:gd name="T53" fmla="*/ 512 h 652"/>
              <a:gd name="T54" fmla="*/ 240 w 900"/>
              <a:gd name="T55" fmla="*/ 444 h 652"/>
              <a:gd name="T56" fmla="*/ 260 w 900"/>
              <a:gd name="T57" fmla="*/ 364 h 652"/>
              <a:gd name="T58" fmla="*/ 299 w 900"/>
              <a:gd name="T59" fmla="*/ 264 h 652"/>
              <a:gd name="T60" fmla="*/ 204 w 900"/>
              <a:gd name="T61" fmla="*/ 252 h 652"/>
              <a:gd name="T62" fmla="*/ 148 w 900"/>
              <a:gd name="T63" fmla="*/ 332 h 652"/>
              <a:gd name="T64" fmla="*/ 67 w 900"/>
              <a:gd name="T65" fmla="*/ 395 h 652"/>
              <a:gd name="T66" fmla="*/ 32 w 900"/>
              <a:gd name="T67" fmla="*/ 296 h 6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00" h="652">
                <a:moveTo>
                  <a:pt x="0" y="276"/>
                </a:moveTo>
                <a:lnTo>
                  <a:pt x="44" y="216"/>
                </a:lnTo>
                <a:lnTo>
                  <a:pt x="44" y="116"/>
                </a:lnTo>
                <a:lnTo>
                  <a:pt x="44" y="44"/>
                </a:lnTo>
                <a:lnTo>
                  <a:pt x="100" y="44"/>
                </a:lnTo>
                <a:lnTo>
                  <a:pt x="124" y="44"/>
                </a:lnTo>
                <a:lnTo>
                  <a:pt x="148" y="73"/>
                </a:lnTo>
                <a:lnTo>
                  <a:pt x="172" y="124"/>
                </a:lnTo>
                <a:lnTo>
                  <a:pt x="204" y="160"/>
                </a:lnTo>
                <a:lnTo>
                  <a:pt x="204" y="116"/>
                </a:lnTo>
                <a:lnTo>
                  <a:pt x="240" y="73"/>
                </a:lnTo>
                <a:lnTo>
                  <a:pt x="267" y="32"/>
                </a:lnTo>
                <a:lnTo>
                  <a:pt x="299" y="0"/>
                </a:lnTo>
                <a:lnTo>
                  <a:pt x="335" y="12"/>
                </a:lnTo>
                <a:lnTo>
                  <a:pt x="374" y="24"/>
                </a:lnTo>
                <a:lnTo>
                  <a:pt x="399" y="24"/>
                </a:lnTo>
                <a:lnTo>
                  <a:pt x="444" y="0"/>
                </a:lnTo>
                <a:lnTo>
                  <a:pt x="467" y="24"/>
                </a:lnTo>
                <a:lnTo>
                  <a:pt x="492" y="84"/>
                </a:lnTo>
                <a:lnTo>
                  <a:pt x="504" y="116"/>
                </a:lnTo>
                <a:lnTo>
                  <a:pt x="592" y="160"/>
                </a:lnTo>
                <a:lnTo>
                  <a:pt x="656" y="160"/>
                </a:lnTo>
                <a:lnTo>
                  <a:pt x="685" y="184"/>
                </a:lnTo>
                <a:lnTo>
                  <a:pt x="740" y="204"/>
                </a:lnTo>
                <a:lnTo>
                  <a:pt x="788" y="192"/>
                </a:lnTo>
                <a:lnTo>
                  <a:pt x="788" y="252"/>
                </a:lnTo>
                <a:lnTo>
                  <a:pt x="874" y="252"/>
                </a:lnTo>
                <a:lnTo>
                  <a:pt x="900" y="284"/>
                </a:lnTo>
                <a:lnTo>
                  <a:pt x="900" y="352"/>
                </a:lnTo>
                <a:lnTo>
                  <a:pt x="817" y="432"/>
                </a:lnTo>
                <a:lnTo>
                  <a:pt x="740" y="492"/>
                </a:lnTo>
                <a:lnTo>
                  <a:pt x="663" y="536"/>
                </a:lnTo>
                <a:lnTo>
                  <a:pt x="616" y="628"/>
                </a:lnTo>
                <a:lnTo>
                  <a:pt x="616" y="652"/>
                </a:lnTo>
                <a:lnTo>
                  <a:pt x="504" y="628"/>
                </a:lnTo>
                <a:lnTo>
                  <a:pt x="324" y="628"/>
                </a:lnTo>
                <a:lnTo>
                  <a:pt x="328" y="604"/>
                </a:lnTo>
                <a:lnTo>
                  <a:pt x="353" y="604"/>
                </a:lnTo>
                <a:lnTo>
                  <a:pt x="392" y="604"/>
                </a:lnTo>
                <a:lnTo>
                  <a:pt x="420" y="604"/>
                </a:lnTo>
                <a:lnTo>
                  <a:pt x="463" y="604"/>
                </a:lnTo>
                <a:lnTo>
                  <a:pt x="492" y="572"/>
                </a:lnTo>
                <a:lnTo>
                  <a:pt x="548" y="548"/>
                </a:lnTo>
                <a:lnTo>
                  <a:pt x="504" y="492"/>
                </a:lnTo>
                <a:lnTo>
                  <a:pt x="444" y="492"/>
                </a:lnTo>
                <a:lnTo>
                  <a:pt x="385" y="492"/>
                </a:lnTo>
                <a:lnTo>
                  <a:pt x="342" y="480"/>
                </a:lnTo>
                <a:lnTo>
                  <a:pt x="331" y="436"/>
                </a:lnTo>
                <a:lnTo>
                  <a:pt x="320" y="398"/>
                </a:lnTo>
                <a:lnTo>
                  <a:pt x="299" y="432"/>
                </a:lnTo>
                <a:lnTo>
                  <a:pt x="303" y="492"/>
                </a:lnTo>
                <a:lnTo>
                  <a:pt x="306" y="536"/>
                </a:lnTo>
                <a:lnTo>
                  <a:pt x="281" y="536"/>
                </a:lnTo>
                <a:lnTo>
                  <a:pt x="267" y="512"/>
                </a:lnTo>
                <a:lnTo>
                  <a:pt x="240" y="492"/>
                </a:lnTo>
                <a:lnTo>
                  <a:pt x="240" y="444"/>
                </a:lnTo>
                <a:lnTo>
                  <a:pt x="240" y="424"/>
                </a:lnTo>
                <a:lnTo>
                  <a:pt x="260" y="364"/>
                </a:lnTo>
                <a:lnTo>
                  <a:pt x="260" y="320"/>
                </a:lnTo>
                <a:lnTo>
                  <a:pt x="299" y="264"/>
                </a:lnTo>
                <a:lnTo>
                  <a:pt x="240" y="264"/>
                </a:lnTo>
                <a:lnTo>
                  <a:pt x="204" y="252"/>
                </a:lnTo>
                <a:lnTo>
                  <a:pt x="148" y="284"/>
                </a:lnTo>
                <a:lnTo>
                  <a:pt x="148" y="332"/>
                </a:lnTo>
                <a:lnTo>
                  <a:pt x="100" y="376"/>
                </a:lnTo>
                <a:lnTo>
                  <a:pt x="67" y="395"/>
                </a:lnTo>
                <a:lnTo>
                  <a:pt x="44" y="320"/>
                </a:lnTo>
                <a:lnTo>
                  <a:pt x="32" y="296"/>
                </a:lnTo>
                <a:lnTo>
                  <a:pt x="0" y="276"/>
                </a:lnTo>
                <a:close/>
              </a:path>
            </a:pathLst>
          </a:custGeom>
          <a:solidFill>
            <a:srgbClr val="66FFFF">
              <a:alpha val="49001"/>
            </a:srgbClr>
          </a:solidFill>
          <a:ln w="38100" cmpd="sng">
            <a:solidFill>
              <a:srgbClr val="00B0F0">
                <a:alpha val="48000"/>
              </a:srgbClr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Freeform 5"/>
          <p:cNvSpPr>
            <a:spLocks noChangeAspect="1"/>
          </p:cNvSpPr>
          <p:nvPr/>
        </p:nvSpPr>
        <p:spPr bwMode="auto">
          <a:xfrm>
            <a:off x="3242196" y="5229200"/>
            <a:ext cx="417193" cy="304038"/>
          </a:xfrm>
          <a:custGeom>
            <a:avLst/>
            <a:gdLst>
              <a:gd name="T0" fmla="*/ 30 w 912"/>
              <a:gd name="T1" fmla="*/ 0 h 664"/>
              <a:gd name="T2" fmla="*/ 4 w 912"/>
              <a:gd name="T3" fmla="*/ 48 h 664"/>
              <a:gd name="T4" fmla="*/ 0 w 912"/>
              <a:gd name="T5" fmla="*/ 80 h 664"/>
              <a:gd name="T6" fmla="*/ 22 w 912"/>
              <a:gd name="T7" fmla="*/ 154 h 664"/>
              <a:gd name="T8" fmla="*/ 0 w 912"/>
              <a:gd name="T9" fmla="*/ 196 h 664"/>
              <a:gd name="T10" fmla="*/ 60 w 912"/>
              <a:gd name="T11" fmla="*/ 196 h 664"/>
              <a:gd name="T12" fmla="*/ 83 w 912"/>
              <a:gd name="T13" fmla="*/ 196 h 664"/>
              <a:gd name="T14" fmla="*/ 160 w 912"/>
              <a:gd name="T15" fmla="*/ 196 h 664"/>
              <a:gd name="T16" fmla="*/ 233 w 912"/>
              <a:gd name="T17" fmla="*/ 196 h 664"/>
              <a:gd name="T18" fmla="*/ 320 w 912"/>
              <a:gd name="T19" fmla="*/ 228 h 664"/>
              <a:gd name="T20" fmla="*/ 351 w 912"/>
              <a:gd name="T21" fmla="*/ 296 h 664"/>
              <a:gd name="T22" fmla="*/ 392 w 912"/>
              <a:gd name="T23" fmla="*/ 344 h 664"/>
              <a:gd name="T24" fmla="*/ 448 w 912"/>
              <a:gd name="T25" fmla="*/ 388 h 664"/>
              <a:gd name="T26" fmla="*/ 530 w 912"/>
              <a:gd name="T27" fmla="*/ 376 h 664"/>
              <a:gd name="T28" fmla="*/ 558 w 912"/>
              <a:gd name="T29" fmla="*/ 364 h 664"/>
              <a:gd name="T30" fmla="*/ 652 w 912"/>
              <a:gd name="T31" fmla="*/ 376 h 664"/>
              <a:gd name="T32" fmla="*/ 688 w 912"/>
              <a:gd name="T33" fmla="*/ 400 h 664"/>
              <a:gd name="T34" fmla="*/ 652 w 912"/>
              <a:gd name="T35" fmla="*/ 468 h 664"/>
              <a:gd name="T36" fmla="*/ 626 w 912"/>
              <a:gd name="T37" fmla="*/ 516 h 664"/>
              <a:gd name="T38" fmla="*/ 558 w 912"/>
              <a:gd name="T39" fmla="*/ 572 h 664"/>
              <a:gd name="T40" fmla="*/ 466 w 912"/>
              <a:gd name="T41" fmla="*/ 608 h 664"/>
              <a:gd name="T42" fmla="*/ 392 w 912"/>
              <a:gd name="T43" fmla="*/ 628 h 664"/>
              <a:gd name="T44" fmla="*/ 424 w 912"/>
              <a:gd name="T45" fmla="*/ 664 h 664"/>
              <a:gd name="T46" fmla="*/ 504 w 912"/>
              <a:gd name="T47" fmla="*/ 664 h 664"/>
              <a:gd name="T48" fmla="*/ 587 w 912"/>
              <a:gd name="T49" fmla="*/ 664 h 664"/>
              <a:gd name="T50" fmla="*/ 723 w 912"/>
              <a:gd name="T51" fmla="*/ 664 h 664"/>
              <a:gd name="T52" fmla="*/ 800 w 912"/>
              <a:gd name="T53" fmla="*/ 640 h 664"/>
              <a:gd name="T54" fmla="*/ 812 w 912"/>
              <a:gd name="T55" fmla="*/ 572 h 664"/>
              <a:gd name="T56" fmla="*/ 836 w 912"/>
              <a:gd name="T57" fmla="*/ 468 h 664"/>
              <a:gd name="T58" fmla="*/ 868 w 912"/>
              <a:gd name="T59" fmla="*/ 400 h 664"/>
              <a:gd name="T60" fmla="*/ 912 w 912"/>
              <a:gd name="T61" fmla="*/ 368 h 664"/>
              <a:gd name="T62" fmla="*/ 912 w 912"/>
              <a:gd name="T63" fmla="*/ 308 h 664"/>
              <a:gd name="T64" fmla="*/ 868 w 912"/>
              <a:gd name="T65" fmla="*/ 240 h 664"/>
              <a:gd name="T66" fmla="*/ 812 w 912"/>
              <a:gd name="T67" fmla="*/ 196 h 664"/>
              <a:gd name="T68" fmla="*/ 764 w 912"/>
              <a:gd name="T69" fmla="*/ 154 h 664"/>
              <a:gd name="T70" fmla="*/ 734 w 912"/>
              <a:gd name="T71" fmla="*/ 116 h 664"/>
              <a:gd name="T72" fmla="*/ 723 w 912"/>
              <a:gd name="T73" fmla="*/ 92 h 664"/>
              <a:gd name="T74" fmla="*/ 737 w 912"/>
              <a:gd name="T75" fmla="*/ 48 h 664"/>
              <a:gd name="T76" fmla="*/ 688 w 912"/>
              <a:gd name="T77" fmla="*/ 26 h 664"/>
              <a:gd name="T78" fmla="*/ 612 w 912"/>
              <a:gd name="T79" fmla="*/ 18 h 664"/>
              <a:gd name="T80" fmla="*/ 458 w 912"/>
              <a:gd name="T81" fmla="*/ 22 h 664"/>
              <a:gd name="T82" fmla="*/ 380 w 912"/>
              <a:gd name="T83" fmla="*/ 22 h 664"/>
              <a:gd name="T84" fmla="*/ 196 w 912"/>
              <a:gd name="T85" fmla="*/ 22 h 664"/>
              <a:gd name="T86" fmla="*/ 104 w 912"/>
              <a:gd name="T87" fmla="*/ 0 h 664"/>
              <a:gd name="T88" fmla="*/ 60 w 912"/>
              <a:gd name="T89" fmla="*/ 0 h 664"/>
              <a:gd name="T90" fmla="*/ 30 w 912"/>
              <a:gd name="T91" fmla="*/ 0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12" h="664">
                <a:moveTo>
                  <a:pt x="30" y="0"/>
                </a:moveTo>
                <a:lnTo>
                  <a:pt x="4" y="48"/>
                </a:lnTo>
                <a:lnTo>
                  <a:pt x="0" y="80"/>
                </a:lnTo>
                <a:lnTo>
                  <a:pt x="22" y="154"/>
                </a:lnTo>
                <a:lnTo>
                  <a:pt x="0" y="196"/>
                </a:lnTo>
                <a:lnTo>
                  <a:pt x="60" y="196"/>
                </a:lnTo>
                <a:lnTo>
                  <a:pt x="83" y="196"/>
                </a:lnTo>
                <a:lnTo>
                  <a:pt x="160" y="196"/>
                </a:lnTo>
                <a:lnTo>
                  <a:pt x="233" y="196"/>
                </a:lnTo>
                <a:lnTo>
                  <a:pt x="320" y="228"/>
                </a:lnTo>
                <a:lnTo>
                  <a:pt x="351" y="296"/>
                </a:lnTo>
                <a:lnTo>
                  <a:pt x="392" y="344"/>
                </a:lnTo>
                <a:lnTo>
                  <a:pt x="448" y="388"/>
                </a:lnTo>
                <a:lnTo>
                  <a:pt x="530" y="376"/>
                </a:lnTo>
                <a:lnTo>
                  <a:pt x="558" y="364"/>
                </a:lnTo>
                <a:lnTo>
                  <a:pt x="652" y="376"/>
                </a:lnTo>
                <a:lnTo>
                  <a:pt x="688" y="400"/>
                </a:lnTo>
                <a:lnTo>
                  <a:pt x="652" y="468"/>
                </a:lnTo>
                <a:lnTo>
                  <a:pt x="626" y="516"/>
                </a:lnTo>
                <a:lnTo>
                  <a:pt x="558" y="572"/>
                </a:lnTo>
                <a:lnTo>
                  <a:pt x="466" y="608"/>
                </a:lnTo>
                <a:lnTo>
                  <a:pt x="392" y="628"/>
                </a:lnTo>
                <a:lnTo>
                  <a:pt x="424" y="664"/>
                </a:lnTo>
                <a:lnTo>
                  <a:pt x="504" y="664"/>
                </a:lnTo>
                <a:lnTo>
                  <a:pt x="587" y="664"/>
                </a:lnTo>
                <a:lnTo>
                  <a:pt x="723" y="664"/>
                </a:lnTo>
                <a:lnTo>
                  <a:pt x="800" y="640"/>
                </a:lnTo>
                <a:lnTo>
                  <a:pt x="812" y="572"/>
                </a:lnTo>
                <a:lnTo>
                  <a:pt x="836" y="468"/>
                </a:lnTo>
                <a:lnTo>
                  <a:pt x="868" y="400"/>
                </a:lnTo>
                <a:lnTo>
                  <a:pt x="912" y="368"/>
                </a:lnTo>
                <a:lnTo>
                  <a:pt x="912" y="308"/>
                </a:lnTo>
                <a:lnTo>
                  <a:pt x="868" y="240"/>
                </a:lnTo>
                <a:lnTo>
                  <a:pt x="812" y="196"/>
                </a:lnTo>
                <a:lnTo>
                  <a:pt x="764" y="154"/>
                </a:lnTo>
                <a:lnTo>
                  <a:pt x="734" y="116"/>
                </a:lnTo>
                <a:lnTo>
                  <a:pt x="723" y="92"/>
                </a:lnTo>
                <a:lnTo>
                  <a:pt x="737" y="48"/>
                </a:lnTo>
                <a:lnTo>
                  <a:pt x="688" y="26"/>
                </a:lnTo>
                <a:lnTo>
                  <a:pt x="612" y="18"/>
                </a:lnTo>
                <a:lnTo>
                  <a:pt x="458" y="22"/>
                </a:lnTo>
                <a:lnTo>
                  <a:pt x="380" y="22"/>
                </a:lnTo>
                <a:lnTo>
                  <a:pt x="196" y="22"/>
                </a:lnTo>
                <a:lnTo>
                  <a:pt x="104" y="0"/>
                </a:lnTo>
                <a:lnTo>
                  <a:pt x="60" y="0"/>
                </a:lnTo>
                <a:lnTo>
                  <a:pt x="30" y="0"/>
                </a:lnTo>
                <a:close/>
              </a:path>
            </a:pathLst>
          </a:custGeom>
          <a:solidFill>
            <a:srgbClr val="66FFFF">
              <a:alpha val="50999"/>
            </a:srgbClr>
          </a:solidFill>
          <a:ln w="38100" cmpd="sng">
            <a:solidFill>
              <a:srgbClr val="00B0F0">
                <a:alpha val="48000"/>
              </a:srgbClr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Freeform 6"/>
          <p:cNvSpPr>
            <a:spLocks noChangeAspect="1"/>
          </p:cNvSpPr>
          <p:nvPr/>
        </p:nvSpPr>
        <p:spPr bwMode="auto">
          <a:xfrm>
            <a:off x="1835696" y="5329258"/>
            <a:ext cx="332605" cy="169164"/>
          </a:xfrm>
          <a:custGeom>
            <a:avLst/>
            <a:gdLst>
              <a:gd name="T0" fmla="*/ 0 w 728"/>
              <a:gd name="T1" fmla="*/ 240 h 368"/>
              <a:gd name="T2" fmla="*/ 44 w 728"/>
              <a:gd name="T3" fmla="*/ 320 h 368"/>
              <a:gd name="T4" fmla="*/ 106 w 728"/>
              <a:gd name="T5" fmla="*/ 368 h 368"/>
              <a:gd name="T6" fmla="*/ 192 w 728"/>
              <a:gd name="T7" fmla="*/ 368 h 368"/>
              <a:gd name="T8" fmla="*/ 352 w 728"/>
              <a:gd name="T9" fmla="*/ 368 h 368"/>
              <a:gd name="T10" fmla="*/ 476 w 728"/>
              <a:gd name="T11" fmla="*/ 356 h 368"/>
              <a:gd name="T12" fmla="*/ 546 w 728"/>
              <a:gd name="T13" fmla="*/ 308 h 368"/>
              <a:gd name="T14" fmla="*/ 586 w 728"/>
              <a:gd name="T15" fmla="*/ 252 h 368"/>
              <a:gd name="T16" fmla="*/ 686 w 728"/>
              <a:gd name="T17" fmla="*/ 208 h 368"/>
              <a:gd name="T18" fmla="*/ 728 w 728"/>
              <a:gd name="T19" fmla="*/ 184 h 368"/>
              <a:gd name="T20" fmla="*/ 701 w 728"/>
              <a:gd name="T21" fmla="*/ 104 h 368"/>
              <a:gd name="T22" fmla="*/ 728 w 728"/>
              <a:gd name="T23" fmla="*/ 48 h 368"/>
              <a:gd name="T24" fmla="*/ 660 w 728"/>
              <a:gd name="T25" fmla="*/ 12 h 368"/>
              <a:gd name="T26" fmla="*/ 476 w 728"/>
              <a:gd name="T27" fmla="*/ 0 h 368"/>
              <a:gd name="T28" fmla="*/ 352 w 728"/>
              <a:gd name="T29" fmla="*/ 48 h 368"/>
              <a:gd name="T30" fmla="*/ 352 w 728"/>
              <a:gd name="T31" fmla="*/ 80 h 368"/>
              <a:gd name="T32" fmla="*/ 328 w 728"/>
              <a:gd name="T33" fmla="*/ 128 h 368"/>
              <a:gd name="T34" fmla="*/ 286 w 728"/>
              <a:gd name="T35" fmla="*/ 140 h 368"/>
              <a:gd name="T36" fmla="*/ 276 w 728"/>
              <a:gd name="T37" fmla="*/ 196 h 368"/>
              <a:gd name="T38" fmla="*/ 204 w 728"/>
              <a:gd name="T39" fmla="*/ 196 h 368"/>
              <a:gd name="T40" fmla="*/ 192 w 728"/>
              <a:gd name="T41" fmla="*/ 148 h 368"/>
              <a:gd name="T42" fmla="*/ 136 w 728"/>
              <a:gd name="T43" fmla="*/ 160 h 368"/>
              <a:gd name="T44" fmla="*/ 106 w 728"/>
              <a:gd name="T45" fmla="*/ 196 h 368"/>
              <a:gd name="T46" fmla="*/ 106 w 728"/>
              <a:gd name="T47" fmla="*/ 232 h 368"/>
              <a:gd name="T48" fmla="*/ 71 w 728"/>
              <a:gd name="T49" fmla="*/ 232 h 368"/>
              <a:gd name="T50" fmla="*/ 0 w 728"/>
              <a:gd name="T51" fmla="*/ 240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28" h="368">
                <a:moveTo>
                  <a:pt x="0" y="240"/>
                </a:moveTo>
                <a:lnTo>
                  <a:pt x="44" y="320"/>
                </a:lnTo>
                <a:lnTo>
                  <a:pt x="106" y="368"/>
                </a:lnTo>
                <a:lnTo>
                  <a:pt x="192" y="368"/>
                </a:lnTo>
                <a:lnTo>
                  <a:pt x="352" y="368"/>
                </a:lnTo>
                <a:lnTo>
                  <a:pt x="476" y="356"/>
                </a:lnTo>
                <a:lnTo>
                  <a:pt x="546" y="308"/>
                </a:lnTo>
                <a:lnTo>
                  <a:pt x="586" y="252"/>
                </a:lnTo>
                <a:lnTo>
                  <a:pt x="686" y="208"/>
                </a:lnTo>
                <a:lnTo>
                  <a:pt x="728" y="184"/>
                </a:lnTo>
                <a:lnTo>
                  <a:pt x="701" y="104"/>
                </a:lnTo>
                <a:lnTo>
                  <a:pt x="728" y="48"/>
                </a:lnTo>
                <a:lnTo>
                  <a:pt x="660" y="12"/>
                </a:lnTo>
                <a:lnTo>
                  <a:pt x="476" y="0"/>
                </a:lnTo>
                <a:lnTo>
                  <a:pt x="352" y="48"/>
                </a:lnTo>
                <a:lnTo>
                  <a:pt x="352" y="80"/>
                </a:lnTo>
                <a:lnTo>
                  <a:pt x="328" y="128"/>
                </a:lnTo>
                <a:lnTo>
                  <a:pt x="286" y="140"/>
                </a:lnTo>
                <a:lnTo>
                  <a:pt x="276" y="196"/>
                </a:lnTo>
                <a:lnTo>
                  <a:pt x="204" y="196"/>
                </a:lnTo>
                <a:lnTo>
                  <a:pt x="192" y="148"/>
                </a:lnTo>
                <a:lnTo>
                  <a:pt x="136" y="160"/>
                </a:lnTo>
                <a:lnTo>
                  <a:pt x="106" y="196"/>
                </a:lnTo>
                <a:lnTo>
                  <a:pt x="106" y="232"/>
                </a:lnTo>
                <a:lnTo>
                  <a:pt x="71" y="232"/>
                </a:lnTo>
                <a:lnTo>
                  <a:pt x="0" y="240"/>
                </a:lnTo>
                <a:close/>
              </a:path>
            </a:pathLst>
          </a:custGeom>
          <a:solidFill>
            <a:srgbClr val="66FFFF">
              <a:alpha val="48000"/>
            </a:srgbClr>
          </a:solidFill>
          <a:ln w="38100" cmpd="sng">
            <a:solidFill>
              <a:srgbClr val="00B0F0">
                <a:alpha val="50000"/>
              </a:srgbClr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83153" y="2099825"/>
            <a:ext cx="12613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  <a:endParaRPr kumimoji="1" lang="ja-JP" altLang="en-US" sz="6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58250" y="4873174"/>
            <a:ext cx="12613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  <a:endParaRPr kumimoji="1" lang="ja-JP" altLang="en-US" sz="6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50618" y="4769276"/>
            <a:ext cx="12613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  <a:endParaRPr kumimoji="1" lang="ja-JP" altLang="en-US" sz="6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38450" y="4841284"/>
            <a:ext cx="12613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</a:t>
            </a:r>
            <a:endParaRPr kumimoji="1" lang="ja-JP" altLang="en-US" sz="6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75020" y="4797152"/>
            <a:ext cx="12613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endParaRPr kumimoji="1" lang="ja-JP" altLang="en-US" sz="6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087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90年代から自動車工業などで 発達した工業地帯はどれか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2013-09-20T12:37:50Z</dcterms:created>
  <dcterms:modified xsi:type="dcterms:W3CDTF">2013-09-20T12:37:55Z</dcterms:modified>
</cp:coreProperties>
</file>